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 id="2147483660"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19" roundtripDataSignature="AMtx7mhdqaBre7jIBahI3P94Jd6es78yg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customschemas.google.com/relationships/presentationmetadata" Target="metadata"/><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94" name="Google Shape;94;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5" name="Shape 195"/>
        <p:cNvGrpSpPr/>
        <p:nvPr/>
      </p:nvGrpSpPr>
      <p:grpSpPr>
        <a:xfrm>
          <a:off x="0" y="0"/>
          <a:ext cx="0" cy="0"/>
          <a:chOff x="0" y="0"/>
          <a:chExt cx="0" cy="0"/>
        </a:xfrm>
      </p:grpSpPr>
      <p:sp>
        <p:nvSpPr>
          <p:cNvPr id="196" name="Google Shape;196;g1b0e6279ad5_0_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97" name="Google Shape;197;g1b0e6279ad5_0_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6" name="Shape 206"/>
        <p:cNvGrpSpPr/>
        <p:nvPr/>
      </p:nvGrpSpPr>
      <p:grpSpPr>
        <a:xfrm>
          <a:off x="0" y="0"/>
          <a:ext cx="0" cy="0"/>
          <a:chOff x="0" y="0"/>
          <a:chExt cx="0" cy="0"/>
        </a:xfrm>
      </p:grpSpPr>
      <p:sp>
        <p:nvSpPr>
          <p:cNvPr id="207" name="Google Shape;207;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08" name="Google Shape;208;p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9" name="Shape 219"/>
        <p:cNvGrpSpPr/>
        <p:nvPr/>
      </p:nvGrpSpPr>
      <p:grpSpPr>
        <a:xfrm>
          <a:off x="0" y="0"/>
          <a:ext cx="0" cy="0"/>
          <a:chOff x="0" y="0"/>
          <a:chExt cx="0" cy="0"/>
        </a:xfrm>
      </p:grpSpPr>
      <p:sp>
        <p:nvSpPr>
          <p:cNvPr id="220" name="Google Shape;220;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21" name="Google Shape;221;p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6" name="Shape 246"/>
        <p:cNvGrpSpPr/>
        <p:nvPr/>
      </p:nvGrpSpPr>
      <p:grpSpPr>
        <a:xfrm>
          <a:off x="0" y="0"/>
          <a:ext cx="0" cy="0"/>
          <a:chOff x="0" y="0"/>
          <a:chExt cx="0" cy="0"/>
        </a:xfrm>
      </p:grpSpPr>
      <p:sp>
        <p:nvSpPr>
          <p:cNvPr id="247" name="Google Shape;247;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48" name="Google Shape;248;p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07" name="Google Shape;107;p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17" name="Google Shape;117;p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29" name="Google Shape;129;p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40" name="Google Shape;140;p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g1b0e6279ad5_0_2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52" name="Google Shape;152;g1b0e6279ad5_0_2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p2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64" name="Google Shape;164;p2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3" name="Shape 173"/>
        <p:cNvGrpSpPr/>
        <p:nvPr/>
      </p:nvGrpSpPr>
      <p:grpSpPr>
        <a:xfrm>
          <a:off x="0" y="0"/>
          <a:ext cx="0" cy="0"/>
          <a:chOff x="0" y="0"/>
          <a:chExt cx="0" cy="0"/>
        </a:xfrm>
      </p:grpSpPr>
      <p:sp>
        <p:nvSpPr>
          <p:cNvPr id="174" name="Google Shape;174;g1b0e6279ad5_0_3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75" name="Google Shape;175;g1b0e6279ad5_0_3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 name="Shape 184"/>
        <p:cNvGrpSpPr/>
        <p:nvPr/>
      </p:nvGrpSpPr>
      <p:grpSpPr>
        <a:xfrm>
          <a:off x="0" y="0"/>
          <a:ext cx="0" cy="0"/>
          <a:chOff x="0" y="0"/>
          <a:chExt cx="0" cy="0"/>
        </a:xfrm>
      </p:grpSpPr>
      <p:sp>
        <p:nvSpPr>
          <p:cNvPr id="185" name="Google Shape;185;g1b0e6279ad5_0_4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86" name="Google Shape;186;g1b0e6279ad5_0_4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objetos" type="obj">
  <p:cSld name="OBJECT">
    <p:spTree>
      <p:nvGrpSpPr>
        <p:cNvPr id="11" name="Shape 11"/>
        <p:cNvGrpSpPr/>
        <p:nvPr/>
      </p:nvGrpSpPr>
      <p:grpSpPr>
        <a:xfrm>
          <a:off x="0" y="0"/>
          <a:ext cx="0" cy="0"/>
          <a:chOff x="0" y="0"/>
          <a:chExt cx="0" cy="0"/>
        </a:xfrm>
      </p:grpSpPr>
      <p:sp>
        <p:nvSpPr>
          <p:cNvPr id="12" name="Google Shape;12;p1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 name="Google Shape;13;p10"/>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4" name="Google Shape;14;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 name="Google Shape;15;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 name="Google Shape;16;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texto vertical" type="vertTx">
  <p:cSld name="VERTICAL_TEXT">
    <p:spTree>
      <p:nvGrpSpPr>
        <p:cNvPr id="68" name="Shape 68"/>
        <p:cNvGrpSpPr/>
        <p:nvPr/>
      </p:nvGrpSpPr>
      <p:grpSpPr>
        <a:xfrm>
          <a:off x="0" y="0"/>
          <a:ext cx="0" cy="0"/>
          <a:chOff x="0" y="0"/>
          <a:chExt cx="0" cy="0"/>
        </a:xfrm>
      </p:grpSpPr>
      <p:sp>
        <p:nvSpPr>
          <p:cNvPr id="69" name="Google Shape;69;p2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21"/>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2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2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 name="Google Shape;73;p2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vertical y texto" type="vertTitleAndTx">
  <p:cSld name="VERTICAL_TITLE_AND_VERTICAL_TEXT">
    <p:spTree>
      <p:nvGrpSpPr>
        <p:cNvPr id="74" name="Shape 74"/>
        <p:cNvGrpSpPr/>
        <p:nvPr/>
      </p:nvGrpSpPr>
      <p:grpSpPr>
        <a:xfrm>
          <a:off x="0" y="0"/>
          <a:ext cx="0" cy="0"/>
          <a:chOff x="0" y="0"/>
          <a:chExt cx="0" cy="0"/>
        </a:xfrm>
      </p:grpSpPr>
      <p:sp>
        <p:nvSpPr>
          <p:cNvPr id="75" name="Google Shape;75;p22"/>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22"/>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2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2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2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objetos" type="obj">
  <p:cSld name="OBJECT">
    <p:spTree>
      <p:nvGrpSpPr>
        <p:cNvPr id="86" name="Shape 86"/>
        <p:cNvGrpSpPr/>
        <p:nvPr/>
      </p:nvGrpSpPr>
      <p:grpSpPr>
        <a:xfrm>
          <a:off x="0" y="0"/>
          <a:ext cx="0" cy="0"/>
          <a:chOff x="0" y="0"/>
          <a:chExt cx="0" cy="0"/>
        </a:xfrm>
      </p:grpSpPr>
      <p:sp>
        <p:nvSpPr>
          <p:cNvPr id="87" name="Google Shape;87;p1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8" name="Google Shape;88;p1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lt1"/>
              </a:buClr>
              <a:buSzPts val="1800"/>
              <a:buChar char="•"/>
              <a:defRPr/>
            </a:lvl1pPr>
            <a:lvl2pPr indent="-342900" lvl="1" marL="914400" algn="l">
              <a:lnSpc>
                <a:spcPct val="90000"/>
              </a:lnSpc>
              <a:spcBef>
                <a:spcPts val="500"/>
              </a:spcBef>
              <a:spcAft>
                <a:spcPts val="0"/>
              </a:spcAft>
              <a:buClr>
                <a:schemeClr val="lt1"/>
              </a:buClr>
              <a:buSzPts val="1800"/>
              <a:buChar char="•"/>
              <a:defRPr/>
            </a:lvl2pPr>
            <a:lvl3pPr indent="-342900" lvl="2" marL="1371600" algn="l">
              <a:lnSpc>
                <a:spcPct val="90000"/>
              </a:lnSpc>
              <a:spcBef>
                <a:spcPts val="500"/>
              </a:spcBef>
              <a:spcAft>
                <a:spcPts val="0"/>
              </a:spcAft>
              <a:buClr>
                <a:schemeClr val="lt1"/>
              </a:buClr>
              <a:buSzPts val="1800"/>
              <a:buChar char="•"/>
              <a:defRPr/>
            </a:lvl3pPr>
            <a:lvl4pPr indent="-342900" lvl="3" marL="1828800" algn="l">
              <a:lnSpc>
                <a:spcPct val="90000"/>
              </a:lnSpc>
              <a:spcBef>
                <a:spcPts val="500"/>
              </a:spcBef>
              <a:spcAft>
                <a:spcPts val="0"/>
              </a:spcAft>
              <a:buClr>
                <a:schemeClr val="lt1"/>
              </a:buClr>
              <a:buSzPts val="1800"/>
              <a:buChar char="•"/>
              <a:defRPr/>
            </a:lvl4pPr>
            <a:lvl5pPr indent="-342900" lvl="4" marL="2286000" algn="l">
              <a:lnSpc>
                <a:spcPct val="90000"/>
              </a:lnSpc>
              <a:spcBef>
                <a:spcPts val="500"/>
              </a:spcBef>
              <a:spcAft>
                <a:spcPts val="0"/>
              </a:spcAft>
              <a:buClr>
                <a:schemeClr val="lt1"/>
              </a:buClr>
              <a:buSzPts val="1800"/>
              <a:buChar char="•"/>
              <a:defRPr/>
            </a:lvl5pPr>
            <a:lvl6pPr indent="-342900" lvl="5" marL="2743200" algn="l">
              <a:lnSpc>
                <a:spcPct val="90000"/>
              </a:lnSpc>
              <a:spcBef>
                <a:spcPts val="500"/>
              </a:spcBef>
              <a:spcAft>
                <a:spcPts val="0"/>
              </a:spcAft>
              <a:buClr>
                <a:schemeClr val="lt1"/>
              </a:buClr>
              <a:buSzPts val="1800"/>
              <a:buChar char="•"/>
              <a:defRPr/>
            </a:lvl6pPr>
            <a:lvl7pPr indent="-342900" lvl="6" marL="3200400" algn="l">
              <a:lnSpc>
                <a:spcPct val="90000"/>
              </a:lnSpc>
              <a:spcBef>
                <a:spcPts val="500"/>
              </a:spcBef>
              <a:spcAft>
                <a:spcPts val="0"/>
              </a:spcAft>
              <a:buClr>
                <a:schemeClr val="lt1"/>
              </a:buClr>
              <a:buSzPts val="1800"/>
              <a:buChar char="•"/>
              <a:defRPr/>
            </a:lvl7pPr>
            <a:lvl8pPr indent="-342900" lvl="7" marL="3657600" algn="l">
              <a:lnSpc>
                <a:spcPct val="90000"/>
              </a:lnSpc>
              <a:spcBef>
                <a:spcPts val="500"/>
              </a:spcBef>
              <a:spcAft>
                <a:spcPts val="0"/>
              </a:spcAft>
              <a:buClr>
                <a:schemeClr val="lt1"/>
              </a:buClr>
              <a:buSzPts val="1800"/>
              <a:buChar char="•"/>
              <a:defRPr/>
            </a:lvl8pPr>
            <a:lvl9pPr indent="-342900" lvl="8" marL="4114800" algn="l">
              <a:lnSpc>
                <a:spcPct val="90000"/>
              </a:lnSpc>
              <a:spcBef>
                <a:spcPts val="500"/>
              </a:spcBef>
              <a:spcAft>
                <a:spcPts val="0"/>
              </a:spcAft>
              <a:buClr>
                <a:schemeClr val="lt1"/>
              </a:buClr>
              <a:buSzPts val="1800"/>
              <a:buChar char="•"/>
              <a:defRPr/>
            </a:lvl9pPr>
          </a:lstStyle>
          <a:p/>
        </p:txBody>
      </p:sp>
      <p:sp>
        <p:nvSpPr>
          <p:cNvPr id="89" name="Google Shape;89;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0" name="Google Shape;90;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1" name="Google Shape;91;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apositiva de título" type="title">
  <p:cSld name="TITLE">
    <p:spTree>
      <p:nvGrpSpPr>
        <p:cNvPr id="17" name="Shape 17"/>
        <p:cNvGrpSpPr/>
        <p:nvPr/>
      </p:nvGrpSpPr>
      <p:grpSpPr>
        <a:xfrm>
          <a:off x="0" y="0"/>
          <a:ext cx="0" cy="0"/>
          <a:chOff x="0" y="0"/>
          <a:chExt cx="0" cy="0"/>
        </a:xfrm>
      </p:grpSpPr>
      <p:sp>
        <p:nvSpPr>
          <p:cNvPr id="18" name="Google Shape;18;p13"/>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13"/>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20" name="Google Shape;20;p1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 name="Google Shape;21;p1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 name="Google Shape;22;p1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cabezado de sección" type="secHead">
  <p:cSld name="SECTION_HEADER">
    <p:spTree>
      <p:nvGrpSpPr>
        <p:cNvPr id="23" name="Shape 23"/>
        <p:cNvGrpSpPr/>
        <p:nvPr/>
      </p:nvGrpSpPr>
      <p:grpSpPr>
        <a:xfrm>
          <a:off x="0" y="0"/>
          <a:ext cx="0" cy="0"/>
          <a:chOff x="0" y="0"/>
          <a:chExt cx="0" cy="0"/>
        </a:xfrm>
      </p:grpSpPr>
      <p:sp>
        <p:nvSpPr>
          <p:cNvPr id="24" name="Google Shape;24;p14"/>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14"/>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26" name="Google Shape;26;p1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7" name="Google Shape;27;p1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8" name="Google Shape;28;p1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os objetos" type="twoObj">
  <p:cSld name="TWO_OBJECTS">
    <p:spTree>
      <p:nvGrpSpPr>
        <p:cNvPr id="29" name="Shape 29"/>
        <p:cNvGrpSpPr/>
        <p:nvPr/>
      </p:nvGrpSpPr>
      <p:grpSpPr>
        <a:xfrm>
          <a:off x="0" y="0"/>
          <a:ext cx="0" cy="0"/>
          <a:chOff x="0" y="0"/>
          <a:chExt cx="0" cy="0"/>
        </a:xfrm>
      </p:grpSpPr>
      <p:sp>
        <p:nvSpPr>
          <p:cNvPr id="30" name="Google Shape;30;p1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15"/>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2" name="Google Shape;32;p15"/>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1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4" name="Google Shape;34;p1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1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ación" type="twoTxTwoObj">
  <p:cSld name="TWO_OBJECTS_WITH_TEXT">
    <p:spTree>
      <p:nvGrpSpPr>
        <p:cNvPr id="36" name="Shape 36"/>
        <p:cNvGrpSpPr/>
        <p:nvPr/>
      </p:nvGrpSpPr>
      <p:grpSpPr>
        <a:xfrm>
          <a:off x="0" y="0"/>
          <a:ext cx="0" cy="0"/>
          <a:chOff x="0" y="0"/>
          <a:chExt cx="0" cy="0"/>
        </a:xfrm>
      </p:grpSpPr>
      <p:sp>
        <p:nvSpPr>
          <p:cNvPr id="37" name="Google Shape;37;p16"/>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16"/>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 name="Google Shape;39;p16"/>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16"/>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16"/>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2" name="Google Shape;42;p1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1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4" name="Google Shape;44;p1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olo el título" type="titleOnly">
  <p:cSld name="TITLE_ONLY">
    <p:spTree>
      <p:nvGrpSpPr>
        <p:cNvPr id="45" name="Shape 45"/>
        <p:cNvGrpSpPr/>
        <p:nvPr/>
      </p:nvGrpSpPr>
      <p:grpSpPr>
        <a:xfrm>
          <a:off x="0" y="0"/>
          <a:ext cx="0" cy="0"/>
          <a:chOff x="0" y="0"/>
          <a:chExt cx="0" cy="0"/>
        </a:xfrm>
      </p:grpSpPr>
      <p:sp>
        <p:nvSpPr>
          <p:cNvPr id="46" name="Google Shape;46;p1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1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1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9" name="Google Shape;49;p1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 blanco" type="blank">
  <p:cSld name="BLANK">
    <p:spTree>
      <p:nvGrpSpPr>
        <p:cNvPr id="50" name="Shape 50"/>
        <p:cNvGrpSpPr/>
        <p:nvPr/>
      </p:nvGrpSpPr>
      <p:grpSpPr>
        <a:xfrm>
          <a:off x="0" y="0"/>
          <a:ext cx="0" cy="0"/>
          <a:chOff x="0" y="0"/>
          <a:chExt cx="0" cy="0"/>
        </a:xfrm>
      </p:grpSpPr>
      <p:sp>
        <p:nvSpPr>
          <p:cNvPr id="51" name="Google Shape;51;p1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1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1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ido con título" type="objTx">
  <p:cSld name="OBJECT_WITH_CAPTION_TEXT">
    <p:spTree>
      <p:nvGrpSpPr>
        <p:cNvPr id="54" name="Shape 54"/>
        <p:cNvGrpSpPr/>
        <p:nvPr/>
      </p:nvGrpSpPr>
      <p:grpSpPr>
        <a:xfrm>
          <a:off x="0" y="0"/>
          <a:ext cx="0" cy="0"/>
          <a:chOff x="0" y="0"/>
          <a:chExt cx="0" cy="0"/>
        </a:xfrm>
      </p:grpSpPr>
      <p:sp>
        <p:nvSpPr>
          <p:cNvPr id="55" name="Google Shape;55;p1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19"/>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7" name="Google Shape;57;p19"/>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8" name="Google Shape;58;p1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9" name="Google Shape;59;p1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1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n con título" type="picTx">
  <p:cSld name="PICTURE_WITH_CAPTION_TEXT">
    <p:spTree>
      <p:nvGrpSpPr>
        <p:cNvPr id="61" name="Shape 61"/>
        <p:cNvGrpSpPr/>
        <p:nvPr/>
      </p:nvGrpSpPr>
      <p:grpSpPr>
        <a:xfrm>
          <a:off x="0" y="0"/>
          <a:ext cx="0" cy="0"/>
          <a:chOff x="0" y="0"/>
          <a:chExt cx="0" cy="0"/>
        </a:xfrm>
      </p:grpSpPr>
      <p:sp>
        <p:nvSpPr>
          <p:cNvPr id="62" name="Google Shape;62;p2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20"/>
          <p:cNvSpPr/>
          <p:nvPr>
            <p:ph idx="2" type="pic"/>
          </p:nvPr>
        </p:nvSpPr>
        <p:spPr>
          <a:xfrm>
            <a:off x="5183188" y="987425"/>
            <a:ext cx="6172200" cy="4873625"/>
          </a:xfrm>
          <a:prstGeom prst="rect">
            <a:avLst/>
          </a:prstGeom>
          <a:noFill/>
          <a:ln>
            <a:noFill/>
          </a:ln>
        </p:spPr>
      </p:sp>
      <p:sp>
        <p:nvSpPr>
          <p:cNvPr id="64" name="Google Shape;64;p20"/>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2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2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2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p9"/>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9" name="Google Shape;9;p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0" name="Google Shape;10;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80" name="Shape 80"/>
        <p:cNvGrpSpPr/>
        <p:nvPr/>
      </p:nvGrpSpPr>
      <p:grpSpPr>
        <a:xfrm>
          <a:off x="0" y="0"/>
          <a:ext cx="0" cy="0"/>
          <a:chOff x="0" y="0"/>
          <a:chExt cx="0" cy="0"/>
        </a:xfrm>
      </p:grpSpPr>
      <p:sp>
        <p:nvSpPr>
          <p:cNvPr id="81" name="Google Shape;81;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lt1"/>
              </a:buClr>
              <a:buSzPts val="4400"/>
              <a:buFont typeface="Calibri"/>
              <a:buNone/>
              <a:defRPr b="0" i="0" sz="4400" u="none" cap="none" strike="noStrike">
                <a:solidFill>
                  <a:schemeClr val="lt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82" name="Google Shape;82;p1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lt1"/>
              </a:buClr>
              <a:buSzPts val="2800"/>
              <a:buFont typeface="Arial"/>
              <a:buChar char="•"/>
              <a:defRPr b="0" i="0" sz="2800" u="none" cap="none" strike="noStrike">
                <a:solidFill>
                  <a:schemeClr val="lt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lt1"/>
              </a:buClr>
              <a:buSzPts val="2400"/>
              <a:buFont typeface="Arial"/>
              <a:buChar char="•"/>
              <a:defRPr b="0" i="0" sz="2400" u="none" cap="none" strike="noStrike">
                <a:solidFill>
                  <a:schemeClr val="lt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9pPr>
          </a:lstStyle>
          <a:p/>
        </p:txBody>
      </p:sp>
      <p:sp>
        <p:nvSpPr>
          <p:cNvPr id="83" name="Google Shape;83;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lt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9pPr>
          </a:lstStyle>
          <a:p/>
        </p:txBody>
      </p:sp>
      <p:sp>
        <p:nvSpPr>
          <p:cNvPr id="84" name="Google Shape;84;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chemeClr val="lt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9pPr>
          </a:lstStyle>
          <a:p/>
        </p:txBody>
      </p:sp>
      <p:sp>
        <p:nvSpPr>
          <p:cNvPr id="85" name="Google Shape;85;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61"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1.xml"/><Relationship Id="rId3" Type="http://schemas.openxmlformats.org/officeDocument/2006/relationships/image" Target="../media/image4.png"/><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image" Target="../media/image2.png"/><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2.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5" name="Shape 95"/>
        <p:cNvGrpSpPr/>
        <p:nvPr/>
      </p:nvGrpSpPr>
      <p:grpSpPr>
        <a:xfrm>
          <a:off x="0" y="0"/>
          <a:ext cx="0" cy="0"/>
          <a:chOff x="0" y="0"/>
          <a:chExt cx="0" cy="0"/>
        </a:xfrm>
      </p:grpSpPr>
      <p:sp>
        <p:nvSpPr>
          <p:cNvPr id="96" name="Google Shape;96;p1"/>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97" name="Google Shape;97;p1"/>
          <p:cNvSpPr/>
          <p:nvPr/>
        </p:nvSpPr>
        <p:spPr>
          <a:xfrm>
            <a:off x="0" y="0"/>
            <a:ext cx="9415165" cy="6858000"/>
          </a:xfrm>
          <a:custGeom>
            <a:rect b="b" l="l" r="r" t="t"/>
            <a:pathLst>
              <a:path extrusionOk="0" h="6858000" w="9415165">
                <a:moveTo>
                  <a:pt x="0" y="5940102"/>
                </a:moveTo>
                <a:lnTo>
                  <a:pt x="201903" y="5940608"/>
                </a:lnTo>
                <a:cubicBezTo>
                  <a:pt x="552894" y="5941488"/>
                  <a:pt x="968883" y="5942531"/>
                  <a:pt x="1461907" y="5943766"/>
                </a:cubicBezTo>
                <a:cubicBezTo>
                  <a:pt x="1662934" y="5938113"/>
                  <a:pt x="1852841" y="6049291"/>
                  <a:pt x="1951874" y="6220822"/>
                </a:cubicBezTo>
                <a:cubicBezTo>
                  <a:pt x="1951874" y="6220822"/>
                  <a:pt x="1951874" y="6220822"/>
                  <a:pt x="2282833" y="6794059"/>
                </a:cubicBezTo>
                <a:lnTo>
                  <a:pt x="2319750" y="6858000"/>
                </a:lnTo>
                <a:lnTo>
                  <a:pt x="0" y="6858000"/>
                </a:lnTo>
                <a:close/>
                <a:moveTo>
                  <a:pt x="751947" y="3830686"/>
                </a:moveTo>
                <a:cubicBezTo>
                  <a:pt x="751947" y="3830686"/>
                  <a:pt x="751947" y="3830686"/>
                  <a:pt x="1719258" y="3833112"/>
                </a:cubicBezTo>
                <a:cubicBezTo>
                  <a:pt x="1780885" y="3831380"/>
                  <a:pt x="1839102" y="3865462"/>
                  <a:pt x="1869462" y="3918046"/>
                </a:cubicBezTo>
                <a:cubicBezTo>
                  <a:pt x="1869462" y="3918046"/>
                  <a:pt x="1869462" y="3918046"/>
                  <a:pt x="2354170" y="4757586"/>
                </a:cubicBezTo>
                <a:cubicBezTo>
                  <a:pt x="2385577" y="4811983"/>
                  <a:pt x="2384937" y="4877630"/>
                  <a:pt x="2353672" y="4931947"/>
                </a:cubicBezTo>
                <a:cubicBezTo>
                  <a:pt x="2353672" y="4931947"/>
                  <a:pt x="2353672" y="4931947"/>
                  <a:pt x="1871068" y="5769061"/>
                </a:cubicBezTo>
                <a:cubicBezTo>
                  <a:pt x="1841608" y="5822336"/>
                  <a:pt x="1783799" y="5855711"/>
                  <a:pt x="1722931" y="5854589"/>
                </a:cubicBezTo>
                <a:cubicBezTo>
                  <a:pt x="1722931" y="5854589"/>
                  <a:pt x="1722931" y="5854589"/>
                  <a:pt x="756668" y="5853977"/>
                </a:cubicBezTo>
                <a:cubicBezTo>
                  <a:pt x="693994" y="5853896"/>
                  <a:pt x="636823" y="5821628"/>
                  <a:pt x="605416" y="5767228"/>
                </a:cubicBezTo>
                <a:cubicBezTo>
                  <a:pt x="605416" y="5767228"/>
                  <a:pt x="605416" y="5767228"/>
                  <a:pt x="120708" y="4927690"/>
                </a:cubicBezTo>
                <a:cubicBezTo>
                  <a:pt x="90348" y="4875106"/>
                  <a:pt x="89942" y="4807646"/>
                  <a:pt x="122255" y="4755141"/>
                </a:cubicBezTo>
                <a:cubicBezTo>
                  <a:pt x="122255" y="4755141"/>
                  <a:pt x="122255" y="4755141"/>
                  <a:pt x="603810" y="3916214"/>
                </a:cubicBezTo>
                <a:cubicBezTo>
                  <a:pt x="633271" y="3862939"/>
                  <a:pt x="691080" y="3829563"/>
                  <a:pt x="751947" y="3830686"/>
                </a:cubicBezTo>
                <a:close/>
                <a:moveTo>
                  <a:pt x="2140871" y="3416093"/>
                </a:moveTo>
                <a:cubicBezTo>
                  <a:pt x="2140871" y="3416093"/>
                  <a:pt x="2140871" y="3416093"/>
                  <a:pt x="2485012" y="3416957"/>
                </a:cubicBezTo>
                <a:cubicBezTo>
                  <a:pt x="2506938" y="3416340"/>
                  <a:pt x="2527650" y="3428466"/>
                  <a:pt x="2538451" y="3447174"/>
                </a:cubicBezTo>
                <a:cubicBezTo>
                  <a:pt x="2538451" y="3447174"/>
                  <a:pt x="2538451" y="3447174"/>
                  <a:pt x="2710898" y="3745860"/>
                </a:cubicBezTo>
                <a:cubicBezTo>
                  <a:pt x="2722072" y="3765213"/>
                  <a:pt x="2721844" y="3788568"/>
                  <a:pt x="2710720" y="3807893"/>
                </a:cubicBezTo>
                <a:cubicBezTo>
                  <a:pt x="2710720" y="3807893"/>
                  <a:pt x="2710720" y="3807893"/>
                  <a:pt x="2539024" y="4105714"/>
                </a:cubicBezTo>
                <a:cubicBezTo>
                  <a:pt x="2528542" y="4124669"/>
                  <a:pt x="2507974" y="4136543"/>
                  <a:pt x="2486319" y="4136144"/>
                </a:cubicBezTo>
                <a:cubicBezTo>
                  <a:pt x="2486319" y="4136144"/>
                  <a:pt x="2486319" y="4136144"/>
                  <a:pt x="2142549" y="4135926"/>
                </a:cubicBezTo>
                <a:cubicBezTo>
                  <a:pt x="2120252" y="4135898"/>
                  <a:pt x="2099911" y="4124417"/>
                  <a:pt x="2088738" y="4105063"/>
                </a:cubicBezTo>
                <a:cubicBezTo>
                  <a:pt x="2088738" y="4105063"/>
                  <a:pt x="2088738" y="4105063"/>
                  <a:pt x="1916292" y="3806378"/>
                </a:cubicBezTo>
                <a:cubicBezTo>
                  <a:pt x="1905490" y="3787669"/>
                  <a:pt x="1905346" y="3763670"/>
                  <a:pt x="1916843" y="3744990"/>
                </a:cubicBezTo>
                <a:cubicBezTo>
                  <a:pt x="1916843" y="3744990"/>
                  <a:pt x="1916843" y="3744990"/>
                  <a:pt x="2088166" y="3446523"/>
                </a:cubicBezTo>
                <a:cubicBezTo>
                  <a:pt x="2098648" y="3427568"/>
                  <a:pt x="2119216" y="3415695"/>
                  <a:pt x="2140871" y="3416093"/>
                </a:cubicBezTo>
                <a:close/>
                <a:moveTo>
                  <a:pt x="2309207" y="2943824"/>
                </a:moveTo>
                <a:cubicBezTo>
                  <a:pt x="2309207" y="2943824"/>
                  <a:pt x="2309207" y="2943824"/>
                  <a:pt x="2490927" y="2944279"/>
                </a:cubicBezTo>
                <a:cubicBezTo>
                  <a:pt x="2502505" y="2943955"/>
                  <a:pt x="2513441" y="2950357"/>
                  <a:pt x="2519144" y="2960236"/>
                </a:cubicBezTo>
                <a:cubicBezTo>
                  <a:pt x="2519144" y="2960236"/>
                  <a:pt x="2519144" y="2960236"/>
                  <a:pt x="2610202" y="3117952"/>
                </a:cubicBezTo>
                <a:cubicBezTo>
                  <a:pt x="2616102" y="3128172"/>
                  <a:pt x="2615982" y="3140504"/>
                  <a:pt x="2610107" y="3150708"/>
                </a:cubicBezTo>
                <a:cubicBezTo>
                  <a:pt x="2610107" y="3150708"/>
                  <a:pt x="2610107" y="3150708"/>
                  <a:pt x="2519446" y="3307968"/>
                </a:cubicBezTo>
                <a:cubicBezTo>
                  <a:pt x="2513912" y="3317976"/>
                  <a:pt x="2503051" y="3324246"/>
                  <a:pt x="2491617" y="3324035"/>
                </a:cubicBezTo>
                <a:cubicBezTo>
                  <a:pt x="2491617" y="3324035"/>
                  <a:pt x="2491617" y="3324035"/>
                  <a:pt x="2310094" y="3323920"/>
                </a:cubicBezTo>
                <a:cubicBezTo>
                  <a:pt x="2298321" y="3323905"/>
                  <a:pt x="2287579" y="3317843"/>
                  <a:pt x="2281679" y="3307623"/>
                </a:cubicBezTo>
                <a:cubicBezTo>
                  <a:pt x="2281679" y="3307623"/>
                  <a:pt x="2281679" y="3307623"/>
                  <a:pt x="2190623" y="3149908"/>
                </a:cubicBezTo>
                <a:cubicBezTo>
                  <a:pt x="2184919" y="3140029"/>
                  <a:pt x="2184843" y="3127357"/>
                  <a:pt x="2190913" y="3117492"/>
                </a:cubicBezTo>
                <a:cubicBezTo>
                  <a:pt x="2190913" y="3117492"/>
                  <a:pt x="2190913" y="3117492"/>
                  <a:pt x="2281378" y="2959891"/>
                </a:cubicBezTo>
                <a:cubicBezTo>
                  <a:pt x="2286913" y="2949884"/>
                  <a:pt x="2297773" y="2943613"/>
                  <a:pt x="2309207" y="2943824"/>
                </a:cubicBezTo>
                <a:close/>
                <a:moveTo>
                  <a:pt x="4112874" y="2635904"/>
                </a:moveTo>
                <a:cubicBezTo>
                  <a:pt x="4112874" y="2635904"/>
                  <a:pt x="4112874" y="2635904"/>
                  <a:pt x="7268230" y="2643815"/>
                </a:cubicBezTo>
                <a:cubicBezTo>
                  <a:pt x="7469258" y="2638162"/>
                  <a:pt x="7659163" y="2749340"/>
                  <a:pt x="7758196" y="2920870"/>
                </a:cubicBezTo>
                <a:cubicBezTo>
                  <a:pt x="7758196" y="2920870"/>
                  <a:pt x="7758196" y="2920870"/>
                  <a:pt x="9339309" y="5659439"/>
                </a:cubicBezTo>
                <a:cubicBezTo>
                  <a:pt x="9441758" y="5836884"/>
                  <a:pt x="9439672" y="6051021"/>
                  <a:pt x="9337678" y="6228205"/>
                </a:cubicBezTo>
                <a:cubicBezTo>
                  <a:pt x="9337678" y="6228205"/>
                  <a:pt x="9337678" y="6228205"/>
                  <a:pt x="9008157" y="6799787"/>
                </a:cubicBezTo>
                <a:lnTo>
                  <a:pt x="8974598" y="6858000"/>
                </a:lnTo>
                <a:lnTo>
                  <a:pt x="2425403" y="6858000"/>
                </a:lnTo>
                <a:lnTo>
                  <a:pt x="2332089" y="6696379"/>
                </a:lnTo>
                <a:cubicBezTo>
                  <a:pt x="2245236" y="6545945"/>
                  <a:pt x="2152593" y="6385482"/>
                  <a:pt x="2053773" y="6214321"/>
                </a:cubicBezTo>
                <a:cubicBezTo>
                  <a:pt x="1954740" y="6042790"/>
                  <a:pt x="1953410" y="5822737"/>
                  <a:pt x="2058819" y="5651469"/>
                </a:cubicBezTo>
                <a:cubicBezTo>
                  <a:pt x="2058819" y="5651469"/>
                  <a:pt x="2058819" y="5651469"/>
                  <a:pt x="3629647" y="2914896"/>
                </a:cubicBezTo>
                <a:cubicBezTo>
                  <a:pt x="3725749" y="2741114"/>
                  <a:pt x="3914325" y="2632240"/>
                  <a:pt x="4112874" y="2635904"/>
                </a:cubicBezTo>
                <a:close/>
                <a:moveTo>
                  <a:pt x="688133" y="2474638"/>
                </a:moveTo>
                <a:cubicBezTo>
                  <a:pt x="688133" y="2474638"/>
                  <a:pt x="688133" y="2474638"/>
                  <a:pt x="1287544" y="2476142"/>
                </a:cubicBezTo>
                <a:cubicBezTo>
                  <a:pt x="1325733" y="2475067"/>
                  <a:pt x="1361809" y="2496187"/>
                  <a:pt x="1380621" y="2528772"/>
                </a:cubicBezTo>
                <a:cubicBezTo>
                  <a:pt x="1380621" y="2528772"/>
                  <a:pt x="1380621" y="2528772"/>
                  <a:pt x="1680979" y="3049008"/>
                </a:cubicBezTo>
                <a:cubicBezTo>
                  <a:pt x="1700441" y="3082716"/>
                  <a:pt x="1700045" y="3123395"/>
                  <a:pt x="1680670" y="3157054"/>
                </a:cubicBezTo>
                <a:cubicBezTo>
                  <a:pt x="1680670" y="3157054"/>
                  <a:pt x="1680670" y="3157054"/>
                  <a:pt x="1381617" y="3675787"/>
                </a:cubicBezTo>
                <a:cubicBezTo>
                  <a:pt x="1363361" y="3708799"/>
                  <a:pt x="1327537" y="3729482"/>
                  <a:pt x="1289821" y="3728785"/>
                </a:cubicBezTo>
                <a:cubicBezTo>
                  <a:pt x="1289821" y="3728785"/>
                  <a:pt x="1289821" y="3728785"/>
                  <a:pt x="691058" y="3728407"/>
                </a:cubicBezTo>
                <a:cubicBezTo>
                  <a:pt x="652221" y="3728357"/>
                  <a:pt x="616793" y="3708360"/>
                  <a:pt x="597332" y="3674651"/>
                </a:cubicBezTo>
                <a:cubicBezTo>
                  <a:pt x="597332" y="3674651"/>
                  <a:pt x="597332" y="3674651"/>
                  <a:pt x="296974" y="3154416"/>
                </a:cubicBezTo>
                <a:cubicBezTo>
                  <a:pt x="278161" y="3121831"/>
                  <a:pt x="277908" y="3080029"/>
                  <a:pt x="297933" y="3047494"/>
                </a:cubicBezTo>
                <a:cubicBezTo>
                  <a:pt x="297933" y="3047494"/>
                  <a:pt x="297933" y="3047494"/>
                  <a:pt x="596337" y="2527637"/>
                </a:cubicBezTo>
                <a:cubicBezTo>
                  <a:pt x="614593" y="2494625"/>
                  <a:pt x="650416" y="2473943"/>
                  <a:pt x="688133" y="2474638"/>
                </a:cubicBezTo>
                <a:close/>
                <a:moveTo>
                  <a:pt x="2732571" y="2020011"/>
                </a:moveTo>
                <a:cubicBezTo>
                  <a:pt x="2732571" y="2020011"/>
                  <a:pt x="2732571" y="2020011"/>
                  <a:pt x="3236024" y="2021272"/>
                </a:cubicBezTo>
                <a:cubicBezTo>
                  <a:pt x="3268098" y="2020370"/>
                  <a:pt x="3298399" y="2038110"/>
                  <a:pt x="3314200" y="2065479"/>
                </a:cubicBezTo>
                <a:cubicBezTo>
                  <a:pt x="3314200" y="2065479"/>
                  <a:pt x="3314200" y="2065479"/>
                  <a:pt x="3566473" y="2502430"/>
                </a:cubicBezTo>
                <a:cubicBezTo>
                  <a:pt x="3582820" y="2530741"/>
                  <a:pt x="3582487" y="2564907"/>
                  <a:pt x="3566214" y="2593179"/>
                </a:cubicBezTo>
                <a:cubicBezTo>
                  <a:pt x="3566214" y="2593179"/>
                  <a:pt x="3566214" y="2593179"/>
                  <a:pt x="3315036" y="3028868"/>
                </a:cubicBezTo>
                <a:cubicBezTo>
                  <a:pt x="3299702" y="3056596"/>
                  <a:pt x="3269615" y="3073966"/>
                  <a:pt x="3237935" y="3073382"/>
                </a:cubicBezTo>
                <a:cubicBezTo>
                  <a:pt x="3237935" y="3073382"/>
                  <a:pt x="3237935" y="3073382"/>
                  <a:pt x="2735028" y="3073064"/>
                </a:cubicBezTo>
                <a:cubicBezTo>
                  <a:pt x="2702409" y="3073021"/>
                  <a:pt x="2672652" y="3056226"/>
                  <a:pt x="2656307" y="3027915"/>
                </a:cubicBezTo>
                <a:cubicBezTo>
                  <a:pt x="2656307" y="3027915"/>
                  <a:pt x="2656307" y="3027915"/>
                  <a:pt x="2404033" y="2590963"/>
                </a:cubicBezTo>
                <a:cubicBezTo>
                  <a:pt x="2388231" y="2563595"/>
                  <a:pt x="2388020" y="2528484"/>
                  <a:pt x="2404839" y="2501157"/>
                </a:cubicBezTo>
                <a:cubicBezTo>
                  <a:pt x="2404839" y="2501157"/>
                  <a:pt x="2404839" y="2501157"/>
                  <a:pt x="2655471" y="2064525"/>
                </a:cubicBezTo>
                <a:cubicBezTo>
                  <a:pt x="2670804" y="2036797"/>
                  <a:pt x="2700892" y="2019426"/>
                  <a:pt x="2732571" y="2020011"/>
                </a:cubicBezTo>
                <a:close/>
                <a:moveTo>
                  <a:pt x="3662925" y="0"/>
                </a:moveTo>
                <a:lnTo>
                  <a:pt x="5336547" y="0"/>
                </a:lnTo>
                <a:lnTo>
                  <a:pt x="5342959" y="11106"/>
                </a:lnTo>
                <a:cubicBezTo>
                  <a:pt x="5372852" y="62881"/>
                  <a:pt x="5492421" y="269982"/>
                  <a:pt x="5970700" y="1098387"/>
                </a:cubicBezTo>
                <a:cubicBezTo>
                  <a:pt x="6012021" y="1169956"/>
                  <a:pt x="6011183" y="1256322"/>
                  <a:pt x="5970044" y="1327785"/>
                </a:cubicBezTo>
                <a:cubicBezTo>
                  <a:pt x="5970044" y="1327785"/>
                  <a:pt x="5970044" y="1327785"/>
                  <a:pt x="5335110" y="2429135"/>
                </a:cubicBezTo>
                <a:cubicBezTo>
                  <a:pt x="5296350" y="2499226"/>
                  <a:pt x="5220291" y="2543137"/>
                  <a:pt x="5140211" y="2541659"/>
                </a:cubicBezTo>
                <a:cubicBezTo>
                  <a:pt x="5140211" y="2541659"/>
                  <a:pt x="5140211" y="2541659"/>
                  <a:pt x="3868947" y="2540855"/>
                </a:cubicBezTo>
                <a:cubicBezTo>
                  <a:pt x="3786490" y="2540750"/>
                  <a:pt x="3711273" y="2498294"/>
                  <a:pt x="3669952" y="2426726"/>
                </a:cubicBezTo>
                <a:cubicBezTo>
                  <a:pt x="3669952" y="2426726"/>
                  <a:pt x="3669952" y="2426726"/>
                  <a:pt x="3032246" y="1322186"/>
                </a:cubicBezTo>
                <a:cubicBezTo>
                  <a:pt x="2992303" y="1253003"/>
                  <a:pt x="2991768" y="1164250"/>
                  <a:pt x="3034282" y="1095172"/>
                </a:cubicBezTo>
                <a:cubicBezTo>
                  <a:pt x="3034282" y="1095172"/>
                  <a:pt x="3034282" y="1095172"/>
                  <a:pt x="3556318" y="185723"/>
                </a:cubicBezTo>
                <a:close/>
              </a:path>
            </a:pathLst>
          </a:custGeom>
          <a:solidFill>
            <a:srgbClr val="7F7F7F">
              <a:alpha val="40000"/>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grpSp>
        <p:nvGrpSpPr>
          <p:cNvPr id="98" name="Google Shape;98;p1"/>
          <p:cNvGrpSpPr/>
          <p:nvPr/>
        </p:nvGrpSpPr>
        <p:grpSpPr>
          <a:xfrm>
            <a:off x="6169039" y="1090549"/>
            <a:ext cx="5581001" cy="4278755"/>
            <a:chOff x="6169039" y="142050"/>
            <a:chExt cx="5581001" cy="4278755"/>
          </a:xfrm>
        </p:grpSpPr>
        <p:sp>
          <p:nvSpPr>
            <p:cNvPr id="99" name="Google Shape;99;p1"/>
            <p:cNvSpPr/>
            <p:nvPr/>
          </p:nvSpPr>
          <p:spPr>
            <a:xfrm rot="-5400000">
              <a:off x="6820162" y="-509073"/>
              <a:ext cx="4278755" cy="5581001"/>
            </a:xfrm>
            <a:custGeom>
              <a:rect b="b" l="l" r="r" t="t"/>
              <a:pathLst>
                <a:path extrusionOk="0" h="5581001" w="4278755">
                  <a:moveTo>
                    <a:pt x="4278755" y="309054"/>
                  </a:moveTo>
                  <a:lnTo>
                    <a:pt x="4278755" y="1005863"/>
                  </a:lnTo>
                  <a:lnTo>
                    <a:pt x="4278755" y="4575137"/>
                  </a:lnTo>
                  <a:lnTo>
                    <a:pt x="4278755" y="5271947"/>
                  </a:lnTo>
                  <a:lnTo>
                    <a:pt x="3969701" y="5581001"/>
                  </a:lnTo>
                  <a:lnTo>
                    <a:pt x="309054" y="5581001"/>
                  </a:lnTo>
                  <a:lnTo>
                    <a:pt x="0" y="5271946"/>
                  </a:lnTo>
                  <a:lnTo>
                    <a:pt x="0" y="4575136"/>
                  </a:lnTo>
                  <a:lnTo>
                    <a:pt x="0" y="1005863"/>
                  </a:lnTo>
                  <a:lnTo>
                    <a:pt x="0" y="309054"/>
                  </a:lnTo>
                  <a:lnTo>
                    <a:pt x="309054" y="0"/>
                  </a:lnTo>
                  <a:lnTo>
                    <a:pt x="3969701" y="0"/>
                  </a:lnTo>
                  <a:close/>
                </a:path>
              </a:pathLst>
            </a:cu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00" name="Google Shape;100;p1"/>
            <p:cNvSpPr/>
            <p:nvPr/>
          </p:nvSpPr>
          <p:spPr>
            <a:xfrm rot="-5400000">
              <a:off x="6902139" y="-425197"/>
              <a:ext cx="4114800" cy="5413248"/>
            </a:xfrm>
            <a:custGeom>
              <a:rect b="b" l="l" r="r" t="t"/>
              <a:pathLst>
                <a:path extrusionOk="0" h="5581001" w="4278755">
                  <a:moveTo>
                    <a:pt x="4278755" y="309054"/>
                  </a:moveTo>
                  <a:lnTo>
                    <a:pt x="4278755" y="1005863"/>
                  </a:lnTo>
                  <a:lnTo>
                    <a:pt x="4278755" y="4575137"/>
                  </a:lnTo>
                  <a:lnTo>
                    <a:pt x="4278755" y="5271947"/>
                  </a:lnTo>
                  <a:lnTo>
                    <a:pt x="3969701" y="5581001"/>
                  </a:lnTo>
                  <a:lnTo>
                    <a:pt x="309054" y="5581001"/>
                  </a:lnTo>
                  <a:lnTo>
                    <a:pt x="0" y="5271946"/>
                  </a:lnTo>
                  <a:lnTo>
                    <a:pt x="0" y="4575136"/>
                  </a:lnTo>
                  <a:lnTo>
                    <a:pt x="0" y="1005863"/>
                  </a:lnTo>
                  <a:lnTo>
                    <a:pt x="0" y="309054"/>
                  </a:lnTo>
                  <a:lnTo>
                    <a:pt x="309054" y="0"/>
                  </a:lnTo>
                  <a:lnTo>
                    <a:pt x="3969701" y="0"/>
                  </a:lnTo>
                  <a:close/>
                </a:path>
              </a:pathLst>
            </a:custGeom>
            <a:noFill/>
            <a:ln cap="flat" cmpd="sng" w="1905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grpSp>
      <p:sp>
        <p:nvSpPr>
          <p:cNvPr id="101" name="Google Shape;101;p1"/>
          <p:cNvSpPr txBox="1"/>
          <p:nvPr>
            <p:ph type="title"/>
          </p:nvPr>
        </p:nvSpPr>
        <p:spPr>
          <a:xfrm>
            <a:off x="6569715" y="1812202"/>
            <a:ext cx="4779647" cy="2821942"/>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lt1"/>
              </a:buClr>
              <a:buSzPts val="4000"/>
              <a:buFont typeface="Calibri"/>
              <a:buNone/>
            </a:pPr>
            <a:r>
              <a:rPr b="1" lang="en-US" sz="4000">
                <a:solidFill>
                  <a:schemeClr val="lt1"/>
                </a:solidFill>
              </a:rPr>
              <a:t>Masterclass Lessons Learned Repository</a:t>
            </a:r>
            <a:br>
              <a:rPr lang="en-US" sz="4000">
                <a:solidFill>
                  <a:schemeClr val="lt1"/>
                </a:solidFill>
              </a:rPr>
            </a:br>
            <a:br>
              <a:rPr lang="en-US" sz="4000">
                <a:solidFill>
                  <a:schemeClr val="lt1"/>
                </a:solidFill>
              </a:rPr>
            </a:br>
            <a:r>
              <a:rPr b="1" lang="en-US" sz="4000">
                <a:solidFill>
                  <a:srgbClr val="FF0000"/>
                </a:solidFill>
              </a:rPr>
              <a:t>Empathy Map</a:t>
            </a:r>
            <a:endParaRPr b="1" sz="4000">
              <a:solidFill>
                <a:srgbClr val="FF0000"/>
              </a:solidFill>
            </a:endParaRPr>
          </a:p>
        </p:txBody>
      </p:sp>
      <p:pic>
        <p:nvPicPr>
          <p:cNvPr descr="Logotipo&#10;&#10;Descripción generada automáticamente" id="102" name="Google Shape;102;p1"/>
          <p:cNvPicPr preferRelativeResize="0"/>
          <p:nvPr>
            <p:ph idx="1" type="body"/>
          </p:nvPr>
        </p:nvPicPr>
        <p:blipFill rotWithShape="1">
          <a:blip r:embed="rId3">
            <a:alphaModFix/>
          </a:blip>
          <a:srcRect b="0" l="0" r="0" t="0"/>
          <a:stretch/>
        </p:blipFill>
        <p:spPr>
          <a:xfrm>
            <a:off x="0" y="772505"/>
            <a:ext cx="2953443" cy="1039697"/>
          </a:xfrm>
          <a:prstGeom prst="rect">
            <a:avLst/>
          </a:prstGeom>
          <a:noFill/>
          <a:ln>
            <a:noFill/>
          </a:ln>
        </p:spPr>
      </p:pic>
      <p:pic>
        <p:nvPicPr>
          <p:cNvPr descr="Interfaz de usuario gráfica, Texto&#10;&#10;Descripción generada automáticamente" id="103" name="Google Shape;103;p1"/>
          <p:cNvPicPr preferRelativeResize="0"/>
          <p:nvPr/>
        </p:nvPicPr>
        <p:blipFill rotWithShape="1">
          <a:blip r:embed="rId4">
            <a:alphaModFix/>
          </a:blip>
          <a:srcRect b="0" l="0" r="0" t="0"/>
          <a:stretch/>
        </p:blipFill>
        <p:spPr>
          <a:xfrm>
            <a:off x="9905122" y="235318"/>
            <a:ext cx="1864311" cy="505694"/>
          </a:xfrm>
          <a:prstGeom prst="rect">
            <a:avLst/>
          </a:prstGeom>
          <a:noFill/>
          <a:ln>
            <a:noFill/>
          </a:ln>
        </p:spPr>
      </p:pic>
      <p:sp>
        <p:nvSpPr>
          <p:cNvPr id="104" name="Google Shape;104;p1"/>
          <p:cNvSpPr txBox="1"/>
          <p:nvPr/>
        </p:nvSpPr>
        <p:spPr>
          <a:xfrm>
            <a:off x="2341413" y="5932268"/>
            <a:ext cx="6525629" cy="710066"/>
          </a:xfrm>
          <a:prstGeom prst="rect">
            <a:avLst/>
          </a:prstGeom>
          <a:noFill/>
          <a:ln>
            <a:noFill/>
          </a:ln>
        </p:spPr>
        <p:txBody>
          <a:bodyPr anchorCtr="0" anchor="t" bIns="45700" lIns="91425" spcFirstLastPara="1" rIns="91425" wrap="square" tIns="45700">
            <a:spAutoFit/>
          </a:bodyPr>
          <a:lstStyle/>
          <a:p>
            <a:pPr indent="0" lvl="0" marL="0" marR="0" rtl="0" algn="just">
              <a:lnSpc>
                <a:spcPct val="97916"/>
              </a:lnSpc>
              <a:spcBef>
                <a:spcPts val="0"/>
              </a:spcBef>
              <a:spcAft>
                <a:spcPts val="0"/>
              </a:spcAft>
              <a:buClr>
                <a:srgbClr val="000000"/>
              </a:buClr>
              <a:buSzPts val="1200"/>
              <a:buFont typeface="Arial"/>
              <a:buNone/>
            </a:pPr>
            <a:r>
              <a:rPr b="0" i="0" lang="en-US" sz="1200" u="none" cap="none" strike="noStrike">
                <a:solidFill>
                  <a:srgbClr val="222222"/>
                </a:solidFill>
                <a:latin typeface="Calibri"/>
                <a:ea typeface="Calibri"/>
                <a:cs typeface="Calibri"/>
                <a:sym typeface="Calibri"/>
              </a:rPr>
              <a:t>This project result has been funded with support from the European Commission. This communication reflects the views only of the author, and the Commission cannot be held responsible for any use which may be made of the information contained therein. Submission Number: 2021-1-ES02-KA220-YOU-000028609</a:t>
            </a:r>
            <a:endParaRPr b="0" i="0" sz="1200" u="none" cap="none" strike="noStrike">
              <a:solidFill>
                <a:schemeClr val="dk1"/>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98" name="Shape 198"/>
        <p:cNvGrpSpPr/>
        <p:nvPr/>
      </p:nvGrpSpPr>
      <p:grpSpPr>
        <a:xfrm>
          <a:off x="0" y="0"/>
          <a:ext cx="0" cy="0"/>
          <a:chOff x="0" y="0"/>
          <a:chExt cx="0" cy="0"/>
        </a:xfrm>
      </p:grpSpPr>
      <p:sp>
        <p:nvSpPr>
          <p:cNvPr id="199" name="Google Shape;199;g1b0e6279ad5_0_7"/>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00" name="Google Shape;200;g1b0e6279ad5_0_7"/>
          <p:cNvSpPr/>
          <p:nvPr/>
        </p:nvSpPr>
        <p:spPr>
          <a:xfrm>
            <a:off x="4715124" y="0"/>
            <a:ext cx="7476877" cy="6858000"/>
          </a:xfrm>
          <a:custGeom>
            <a:rect b="b" l="l" r="r" t="t"/>
            <a:pathLst>
              <a:path extrusionOk="0" h="6858000" w="7476877">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10"/>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01" name="Google Shape;201;g1b0e6279ad5_0_7"/>
          <p:cNvSpPr/>
          <p:nvPr>
            <p:ph type="title"/>
          </p:nvPr>
        </p:nvSpPr>
        <p:spPr>
          <a:xfrm>
            <a:off x="279356" y="-33568"/>
            <a:ext cx="10521900" cy="5969100"/>
          </a:xfrm>
          <a:prstGeom prst="ellipse">
            <a:avLst/>
          </a:prstGeom>
          <a:noFill/>
          <a:ln>
            <a:noFill/>
          </a:ln>
        </p:spPr>
        <p:txBody>
          <a:bodyPr anchorCtr="0" anchor="t" bIns="45700" lIns="91425" spcFirstLastPara="1" rIns="91425" wrap="square" tIns="45700">
            <a:normAutofit fontScale="90000"/>
          </a:bodyPr>
          <a:lstStyle/>
          <a:p>
            <a:pPr indent="0" lvl="0" marL="0" rtl="0" algn="l">
              <a:lnSpc>
                <a:spcPct val="90000"/>
              </a:lnSpc>
              <a:spcBef>
                <a:spcPts val="0"/>
              </a:spcBef>
              <a:spcAft>
                <a:spcPts val="0"/>
              </a:spcAft>
              <a:buClr>
                <a:schemeClr val="dk1"/>
              </a:buClr>
              <a:buSzPct val="100000"/>
              <a:buFont typeface="Calibri"/>
              <a:buNone/>
            </a:pPr>
            <a:r>
              <a:rPr b="1" lang="en-US" sz="2070">
                <a:solidFill>
                  <a:schemeClr val="dk1"/>
                </a:solidFill>
                <a:latin typeface="Calibri"/>
                <a:ea typeface="Calibri"/>
                <a:cs typeface="Calibri"/>
                <a:sym typeface="Calibri"/>
              </a:rPr>
              <a:t> </a:t>
            </a:r>
            <a:r>
              <a:rPr b="1" lang="en-US" sz="2800">
                <a:solidFill>
                  <a:srgbClr val="222222"/>
                </a:solidFill>
                <a:latin typeface="Calibri"/>
                <a:ea typeface="Calibri"/>
                <a:cs typeface="Calibri"/>
                <a:sym typeface="Calibri"/>
              </a:rPr>
              <a:t>Conclusions</a:t>
            </a:r>
            <a:br>
              <a:rPr lang="en-US" sz="2800">
                <a:latin typeface="Calibri"/>
                <a:ea typeface="Calibri"/>
                <a:cs typeface="Calibri"/>
                <a:sym typeface="Calibri"/>
              </a:rPr>
            </a:br>
            <a:br>
              <a:rPr lang="en-US" sz="2160">
                <a:latin typeface="Calibri"/>
                <a:ea typeface="Calibri"/>
                <a:cs typeface="Calibri"/>
                <a:sym typeface="Calibri"/>
              </a:rPr>
            </a:br>
            <a:br>
              <a:rPr b="1" lang="en-US" sz="2070">
                <a:solidFill>
                  <a:schemeClr val="dk1"/>
                </a:solidFill>
                <a:latin typeface="Calibri"/>
                <a:ea typeface="Calibri"/>
                <a:cs typeface="Calibri"/>
                <a:sym typeface="Calibri"/>
              </a:rPr>
            </a:br>
            <a:r>
              <a:rPr lang="en-US" sz="2400">
                <a:solidFill>
                  <a:schemeClr val="dk1"/>
                </a:solidFill>
              </a:rPr>
              <a:t>Don't just want to be objective. Focus on what really has value for each quadrant, incorporating as much information and behavior as possible. And, be aware that in some cases they will be ambiguous indeed.</a:t>
            </a:r>
            <a:endParaRPr sz="2400">
              <a:solidFill>
                <a:schemeClr val="dk1"/>
              </a:solidFill>
            </a:endParaRPr>
          </a:p>
          <a:p>
            <a:pPr indent="0" lvl="0" marL="0" rtl="0" algn="l">
              <a:lnSpc>
                <a:spcPct val="90000"/>
              </a:lnSpc>
              <a:spcBef>
                <a:spcPts val="0"/>
              </a:spcBef>
              <a:spcAft>
                <a:spcPts val="0"/>
              </a:spcAft>
              <a:buClr>
                <a:schemeClr val="dk1"/>
              </a:buClr>
              <a:buSzPct val="45833"/>
              <a:buFont typeface="Arial"/>
              <a:buNone/>
            </a:pPr>
            <a:r>
              <a:t/>
            </a:r>
            <a:endParaRPr sz="2400">
              <a:solidFill>
                <a:schemeClr val="dk1"/>
              </a:solidFill>
            </a:endParaRPr>
          </a:p>
          <a:p>
            <a:pPr indent="0" lvl="0" marL="0" rtl="0" algn="l">
              <a:lnSpc>
                <a:spcPct val="90000"/>
              </a:lnSpc>
              <a:spcBef>
                <a:spcPts val="0"/>
              </a:spcBef>
              <a:spcAft>
                <a:spcPts val="0"/>
              </a:spcAft>
              <a:buClr>
                <a:schemeClr val="dk1"/>
              </a:buClr>
              <a:buSzPct val="45833"/>
              <a:buFont typeface="Arial"/>
              <a:buNone/>
            </a:pPr>
            <a:r>
              <a:rPr lang="en-US" sz="2400">
                <a:solidFill>
                  <a:schemeClr val="dk1"/>
                </a:solidFill>
              </a:rPr>
              <a:t>Remember: there is no right or wrong. The important thing is to collect and analyze as much information as possible, always with empathy and total focus on the user.</a:t>
            </a:r>
            <a:endParaRPr sz="2400">
              <a:solidFill>
                <a:schemeClr val="dk1"/>
              </a:solidFill>
            </a:endParaRPr>
          </a:p>
          <a:p>
            <a:pPr indent="0" lvl="0" marL="0" rtl="0" algn="l">
              <a:lnSpc>
                <a:spcPct val="90000"/>
              </a:lnSpc>
              <a:spcBef>
                <a:spcPts val="0"/>
              </a:spcBef>
              <a:spcAft>
                <a:spcPts val="0"/>
              </a:spcAft>
              <a:buClr>
                <a:schemeClr val="dk1"/>
              </a:buClr>
              <a:buSzPct val="45833"/>
              <a:buFont typeface="Arial"/>
              <a:buNone/>
            </a:pPr>
            <a:r>
              <a:t/>
            </a:r>
            <a:endParaRPr sz="2400">
              <a:solidFill>
                <a:schemeClr val="dk1"/>
              </a:solidFill>
            </a:endParaRPr>
          </a:p>
          <a:p>
            <a:pPr indent="0" lvl="0" marL="0" rtl="0" algn="l">
              <a:lnSpc>
                <a:spcPct val="90000"/>
              </a:lnSpc>
              <a:spcBef>
                <a:spcPts val="0"/>
              </a:spcBef>
              <a:spcAft>
                <a:spcPts val="0"/>
              </a:spcAft>
              <a:buClr>
                <a:schemeClr val="dk1"/>
              </a:buClr>
              <a:buSzPct val="45833"/>
              <a:buFont typeface="Arial"/>
              <a:buNone/>
            </a:pPr>
            <a:r>
              <a:rPr lang="en-US" sz="2400">
                <a:solidFill>
                  <a:schemeClr val="dk1"/>
                </a:solidFill>
              </a:rPr>
              <a:t>After all, this tool also allows to step out of our comfort zone and expand our view of our </a:t>
            </a:r>
            <a:r>
              <a:rPr lang="en-US" sz="2400"/>
              <a:t>stakeholder</a:t>
            </a:r>
            <a:r>
              <a:rPr lang="en-US" sz="2400">
                <a:solidFill>
                  <a:schemeClr val="dk1"/>
                </a:solidFill>
              </a:rPr>
              <a:t>.</a:t>
            </a:r>
            <a:endParaRPr sz="2400">
              <a:solidFill>
                <a:schemeClr val="dk1"/>
              </a:solidFill>
            </a:endParaRPr>
          </a:p>
          <a:p>
            <a:pPr indent="0" lvl="0" marL="0" rtl="0" algn="l">
              <a:lnSpc>
                <a:spcPct val="90000"/>
              </a:lnSpc>
              <a:spcBef>
                <a:spcPts val="0"/>
              </a:spcBef>
              <a:spcAft>
                <a:spcPts val="0"/>
              </a:spcAft>
              <a:buClr>
                <a:schemeClr val="dk1"/>
              </a:buClr>
              <a:buSzPct val="100000"/>
              <a:buFont typeface="Calibri"/>
              <a:buNone/>
            </a:pPr>
            <a:r>
              <a:t/>
            </a:r>
            <a:endParaRPr b="1" sz="2070"/>
          </a:p>
        </p:txBody>
      </p:sp>
      <p:grpSp>
        <p:nvGrpSpPr>
          <p:cNvPr id="202" name="Google Shape;202;g1b0e6279ad5_0_7"/>
          <p:cNvGrpSpPr/>
          <p:nvPr/>
        </p:nvGrpSpPr>
        <p:grpSpPr>
          <a:xfrm>
            <a:off x="441960" y="561256"/>
            <a:ext cx="1128381" cy="847205"/>
            <a:chOff x="7393391" y="1075612"/>
            <a:chExt cx="1128381" cy="847205"/>
          </a:xfrm>
        </p:grpSpPr>
        <p:sp>
          <p:nvSpPr>
            <p:cNvPr id="203" name="Google Shape;203;g1b0e6279ad5_0_7"/>
            <p:cNvSpPr/>
            <p:nvPr/>
          </p:nvSpPr>
          <p:spPr>
            <a:xfrm>
              <a:off x="7393391" y="1327438"/>
              <a:ext cx="675351" cy="595380"/>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04" name="Google Shape;204;g1b0e6279ad5_0_7"/>
            <p:cNvSpPr/>
            <p:nvPr/>
          </p:nvSpPr>
          <p:spPr>
            <a:xfrm>
              <a:off x="7971281" y="1075612"/>
              <a:ext cx="550491" cy="485307"/>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pic>
        <p:nvPicPr>
          <p:cNvPr descr="Logotipo&#10;&#10;Descripción generada automáticamente" id="205" name="Google Shape;205;g1b0e6279ad5_0_7"/>
          <p:cNvPicPr preferRelativeResize="0"/>
          <p:nvPr>
            <p:ph idx="1" type="body"/>
          </p:nvPr>
        </p:nvPicPr>
        <p:blipFill rotWithShape="1">
          <a:blip r:embed="rId3">
            <a:alphaModFix/>
          </a:blip>
          <a:srcRect b="0" l="0" r="0" t="0"/>
          <a:stretch/>
        </p:blipFill>
        <p:spPr>
          <a:xfrm>
            <a:off x="10469310" y="6024685"/>
            <a:ext cx="1362900" cy="4803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209" name="Shape 209"/>
        <p:cNvGrpSpPr/>
        <p:nvPr/>
      </p:nvGrpSpPr>
      <p:grpSpPr>
        <a:xfrm>
          <a:off x="0" y="0"/>
          <a:ext cx="0" cy="0"/>
          <a:chOff x="0" y="0"/>
          <a:chExt cx="0" cy="0"/>
        </a:xfrm>
      </p:grpSpPr>
      <p:sp>
        <p:nvSpPr>
          <p:cNvPr id="210" name="Google Shape;210;p7"/>
          <p:cNvSpPr/>
          <p:nvPr/>
        </p:nvSpPr>
        <p:spPr>
          <a:xfrm>
            <a:off x="3048" y="0"/>
            <a:ext cx="12188952"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11" name="Google Shape;211;p7"/>
          <p:cNvSpPr/>
          <p:nvPr/>
        </p:nvSpPr>
        <p:spPr>
          <a:xfrm flipH="1" rot="10800000">
            <a:off x="1" y="0"/>
            <a:ext cx="7539895" cy="6858000"/>
          </a:xfrm>
          <a:custGeom>
            <a:rect b="b" l="l" r="r" t="t"/>
            <a:pathLst>
              <a:path extrusionOk="0" h="6858000" w="7539895">
                <a:moveTo>
                  <a:pt x="7539895" y="6858000"/>
                </a:moveTo>
                <a:lnTo>
                  <a:pt x="0" y="6858000"/>
                </a:lnTo>
                <a:lnTo>
                  <a:pt x="0" y="0"/>
                </a:lnTo>
                <a:lnTo>
                  <a:pt x="4363741" y="0"/>
                </a:lnTo>
                <a:close/>
              </a:path>
            </a:pathLst>
          </a:custGeom>
          <a:solidFill>
            <a:srgbClr val="262626">
              <a:alpha val="69411"/>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12" name="Google Shape;212;p7"/>
          <p:cNvSpPr/>
          <p:nvPr/>
        </p:nvSpPr>
        <p:spPr>
          <a:xfrm flipH="1" rot="10800000">
            <a:off x="0" y="0"/>
            <a:ext cx="7092985" cy="6858000"/>
          </a:xfrm>
          <a:custGeom>
            <a:rect b="b" l="l" r="r" t="t"/>
            <a:pathLst>
              <a:path extrusionOk="0" h="6858000" w="7092985">
                <a:moveTo>
                  <a:pt x="7092985" y="6858000"/>
                </a:moveTo>
                <a:lnTo>
                  <a:pt x="0" y="6858000"/>
                </a:lnTo>
                <a:lnTo>
                  <a:pt x="0" y="0"/>
                </a:lnTo>
                <a:lnTo>
                  <a:pt x="3916831" y="0"/>
                </a:lnTo>
                <a:close/>
              </a:path>
            </a:pathLst>
          </a:custGeom>
          <a:solidFill>
            <a:srgbClr val="26262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13" name="Google Shape;213;p7"/>
          <p:cNvSpPr/>
          <p:nvPr>
            <p:ph type="title"/>
          </p:nvPr>
        </p:nvSpPr>
        <p:spPr>
          <a:xfrm>
            <a:off x="838199" y="365125"/>
            <a:ext cx="5529943" cy="1325563"/>
          </a:xfrm>
          <a:prstGeom prst="ellipse">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1400"/>
              <a:buFont typeface="Calibri"/>
              <a:buNone/>
            </a:pPr>
            <a:br>
              <a:rPr b="1" lang="en-US" sz="1400"/>
            </a:br>
            <a:r>
              <a:rPr b="1" lang="en-US" sz="1400"/>
              <a:t> </a:t>
            </a:r>
            <a:br>
              <a:rPr b="1" lang="en-US" sz="1400"/>
            </a:br>
            <a:r>
              <a:rPr b="1" lang="en-US" sz="1400"/>
              <a:t> </a:t>
            </a:r>
            <a:br>
              <a:rPr b="1" lang="en-US" sz="1400"/>
            </a:br>
            <a:endParaRPr b="1" sz="1400"/>
          </a:p>
        </p:txBody>
      </p:sp>
      <p:sp>
        <p:nvSpPr>
          <p:cNvPr id="214" name="Google Shape;214;p7"/>
          <p:cNvSpPr txBox="1"/>
          <p:nvPr/>
        </p:nvSpPr>
        <p:spPr>
          <a:xfrm>
            <a:off x="6541478" y="3024256"/>
            <a:ext cx="5395516" cy="527050"/>
          </a:xfrm>
          <a:prstGeom prst="rect">
            <a:avLst/>
          </a:prstGeom>
          <a:noFill/>
          <a:ln>
            <a:noFill/>
          </a:ln>
        </p:spPr>
        <p:txBody>
          <a:bodyPr anchorCtr="0" anchor="t" bIns="45700" lIns="91425" spcFirstLastPara="1" rIns="91425" wrap="square" tIns="45700">
            <a:noAutofit/>
          </a:bodyPr>
          <a:lstStyle/>
          <a:p>
            <a:pPr indent="0" lvl="0" marL="114300" marR="0" rtl="0" algn="l">
              <a:lnSpc>
                <a:spcPct val="90000"/>
              </a:lnSpc>
              <a:spcBef>
                <a:spcPts val="0"/>
              </a:spcBef>
              <a:spcAft>
                <a:spcPts val="0"/>
              </a:spcAft>
              <a:buClr>
                <a:srgbClr val="000000"/>
              </a:buClr>
              <a:buSzPts val="3200"/>
              <a:buFont typeface="Arial"/>
              <a:buNone/>
            </a:pPr>
            <a:r>
              <a:rPr b="1" lang="en-US" sz="3200">
                <a:solidFill>
                  <a:schemeClr val="dk1"/>
                </a:solidFill>
                <a:latin typeface="Calibri"/>
                <a:ea typeface="Calibri"/>
                <a:cs typeface="Calibri"/>
                <a:sym typeface="Calibri"/>
              </a:rPr>
              <a:t>Empathy Map T</a:t>
            </a:r>
            <a:r>
              <a:rPr b="1" i="0" lang="en-US" sz="3200" u="none" cap="none" strike="noStrike">
                <a:solidFill>
                  <a:schemeClr val="dk1"/>
                </a:solidFill>
                <a:latin typeface="Calibri"/>
                <a:ea typeface="Calibri"/>
                <a:cs typeface="Calibri"/>
                <a:sym typeface="Calibri"/>
              </a:rPr>
              <a:t>emplate </a:t>
            </a:r>
            <a:endParaRPr b="1" i="0" sz="3200" u="none" cap="none" strike="noStrike">
              <a:solidFill>
                <a:schemeClr val="dk1"/>
              </a:solidFill>
              <a:latin typeface="Calibri"/>
              <a:ea typeface="Calibri"/>
              <a:cs typeface="Calibri"/>
              <a:sym typeface="Calibri"/>
            </a:endParaRPr>
          </a:p>
        </p:txBody>
      </p:sp>
      <p:pic>
        <p:nvPicPr>
          <p:cNvPr descr="Interfaz de usuario gráfica, Texto&#10;&#10;Descripción generada automáticamente" id="215" name="Google Shape;215;p7"/>
          <p:cNvPicPr preferRelativeResize="0"/>
          <p:nvPr/>
        </p:nvPicPr>
        <p:blipFill rotWithShape="1">
          <a:blip r:embed="rId3">
            <a:alphaModFix/>
          </a:blip>
          <a:srcRect b="0" l="0" r="0" t="0"/>
          <a:stretch/>
        </p:blipFill>
        <p:spPr>
          <a:xfrm>
            <a:off x="8883683" y="5836096"/>
            <a:ext cx="2795945" cy="761895"/>
          </a:xfrm>
          <a:prstGeom prst="rect">
            <a:avLst/>
          </a:prstGeom>
          <a:noFill/>
          <a:ln>
            <a:noFill/>
          </a:ln>
        </p:spPr>
      </p:pic>
      <p:pic>
        <p:nvPicPr>
          <p:cNvPr descr="Logotipo&#10;&#10;Descripción generada automáticamente" id="216" name="Google Shape;216;p7"/>
          <p:cNvPicPr preferRelativeResize="0"/>
          <p:nvPr>
            <p:ph idx="1" type="body"/>
          </p:nvPr>
        </p:nvPicPr>
        <p:blipFill rotWithShape="1">
          <a:blip r:embed="rId4">
            <a:alphaModFix/>
          </a:blip>
          <a:srcRect b="0" l="0" r="0" t="0"/>
          <a:stretch/>
        </p:blipFill>
        <p:spPr>
          <a:xfrm>
            <a:off x="5429840" y="5889279"/>
            <a:ext cx="1663146" cy="655528"/>
          </a:xfrm>
          <a:prstGeom prst="rect">
            <a:avLst/>
          </a:prstGeom>
          <a:noFill/>
          <a:ln>
            <a:noFill/>
          </a:ln>
        </p:spPr>
      </p:pic>
      <p:sp>
        <p:nvSpPr>
          <p:cNvPr id="217" name="Google Shape;217;p7"/>
          <p:cNvSpPr txBox="1"/>
          <p:nvPr/>
        </p:nvSpPr>
        <p:spPr>
          <a:xfrm>
            <a:off x="4038600" y="4884873"/>
            <a:ext cx="7188199" cy="1292090"/>
          </a:xfrm>
          <a:prstGeom prst="rect">
            <a:avLst/>
          </a:prstGeom>
          <a:noFill/>
          <a:ln>
            <a:noFill/>
          </a:ln>
        </p:spPr>
        <p:txBody>
          <a:bodyPr anchorCtr="0" anchor="t" bIns="45700" lIns="91425" spcFirstLastPara="1" rIns="91425" wrap="square" tIns="45700">
            <a:normAutofit/>
          </a:bodyPr>
          <a:lstStyle/>
          <a:p>
            <a:pPr indent="107950" lvl="0" marL="0" marR="0" rtl="0" algn="l">
              <a:lnSpc>
                <a:spcPct val="90000"/>
              </a:lnSpc>
              <a:spcBef>
                <a:spcPts val="0"/>
              </a:spcBef>
              <a:spcAft>
                <a:spcPts val="0"/>
              </a:spcAft>
              <a:buClr>
                <a:schemeClr val="lt1"/>
              </a:buClr>
              <a:buSzPts val="1700"/>
              <a:buFont typeface="Arial"/>
              <a:buNone/>
            </a:pPr>
            <a:r>
              <a:t/>
            </a:r>
            <a:endParaRPr b="0" i="0" sz="1700" u="none" cap="none" strike="noStrike">
              <a:solidFill>
                <a:schemeClr val="lt1"/>
              </a:solidFill>
              <a:latin typeface="Calibri"/>
              <a:ea typeface="Calibri"/>
              <a:cs typeface="Calibri"/>
              <a:sym typeface="Calibri"/>
            </a:endParaRPr>
          </a:p>
        </p:txBody>
      </p:sp>
      <p:sp>
        <p:nvSpPr>
          <p:cNvPr id="218" name="Google Shape;218;p7"/>
          <p:cNvSpPr/>
          <p:nvPr/>
        </p:nvSpPr>
        <p:spPr>
          <a:xfrm rot="2164748">
            <a:off x="9564001" y="-232367"/>
            <a:ext cx="3728533" cy="2603228"/>
          </a:xfrm>
          <a:prstGeom prst="triangle">
            <a:avLst>
              <a:gd fmla="val 50000" name="adj"/>
            </a:avLst>
          </a:prstGeom>
          <a:solidFill>
            <a:srgbClr val="FF0000"/>
          </a:solidFill>
          <a:ln cap="flat" cmpd="sng" w="12700">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22" name="Shape 222"/>
        <p:cNvGrpSpPr/>
        <p:nvPr/>
      </p:nvGrpSpPr>
      <p:grpSpPr>
        <a:xfrm>
          <a:off x="0" y="0"/>
          <a:ext cx="0" cy="0"/>
          <a:chOff x="0" y="0"/>
          <a:chExt cx="0" cy="0"/>
        </a:xfrm>
      </p:grpSpPr>
      <p:sp>
        <p:nvSpPr>
          <p:cNvPr id="223" name="Google Shape;223;p8"/>
          <p:cNvSpPr/>
          <p:nvPr/>
        </p:nvSpPr>
        <p:spPr>
          <a:xfrm>
            <a:off x="321564" y="320040"/>
            <a:ext cx="11548872" cy="6217920"/>
          </a:xfrm>
          <a:prstGeom prst="rect">
            <a:avLst/>
          </a:prstGeom>
          <a:solidFill>
            <a:schemeClr val="dk1">
              <a:alpha val="13333"/>
            </a:schemeClr>
          </a:solidFill>
          <a:ln cap="sq" cmpd="thinThick" w="127000">
            <a:solidFill>
              <a:srgbClr val="262626">
                <a:alpha val="14509"/>
              </a:srgbClr>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24" name="Google Shape;224;p8"/>
          <p:cNvSpPr/>
          <p:nvPr>
            <p:ph type="title"/>
          </p:nvPr>
        </p:nvSpPr>
        <p:spPr>
          <a:xfrm>
            <a:off x="838200" y="631825"/>
            <a:ext cx="10515600" cy="1325563"/>
          </a:xfrm>
          <a:prstGeom prst="ellipse">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1100"/>
              <a:buFont typeface="Calibri"/>
              <a:buNone/>
            </a:pPr>
            <a:r>
              <a:rPr b="1" lang="en-US" sz="1100">
                <a:latin typeface="Calibri"/>
                <a:ea typeface="Calibri"/>
                <a:cs typeface="Calibri"/>
                <a:sym typeface="Calibri"/>
              </a:rPr>
              <a:t> </a:t>
            </a:r>
            <a:br>
              <a:rPr lang="en-US" sz="1100">
                <a:latin typeface="Calibri"/>
                <a:ea typeface="Calibri"/>
                <a:cs typeface="Calibri"/>
                <a:sym typeface="Calibri"/>
              </a:rPr>
            </a:br>
            <a:br>
              <a:rPr lang="en-US" sz="1100">
                <a:latin typeface="Calibri"/>
                <a:ea typeface="Calibri"/>
                <a:cs typeface="Calibri"/>
                <a:sym typeface="Calibri"/>
              </a:rPr>
            </a:br>
            <a:br>
              <a:rPr lang="en-US" sz="1100">
                <a:latin typeface="Calibri"/>
                <a:ea typeface="Calibri"/>
                <a:cs typeface="Calibri"/>
                <a:sym typeface="Calibri"/>
              </a:rPr>
            </a:br>
            <a:br>
              <a:rPr b="1" lang="en-US" sz="1100">
                <a:latin typeface="Calibri"/>
                <a:ea typeface="Calibri"/>
                <a:cs typeface="Calibri"/>
                <a:sym typeface="Calibri"/>
              </a:rPr>
            </a:br>
            <a:endParaRPr b="1" sz="1100">
              <a:latin typeface="Calibri"/>
              <a:ea typeface="Calibri"/>
              <a:cs typeface="Calibri"/>
              <a:sym typeface="Calibri"/>
            </a:endParaRPr>
          </a:p>
        </p:txBody>
      </p:sp>
      <p:cxnSp>
        <p:nvCxnSpPr>
          <p:cNvPr id="225" name="Google Shape;225;p8"/>
          <p:cNvCxnSpPr/>
          <p:nvPr/>
        </p:nvCxnSpPr>
        <p:spPr>
          <a:xfrm>
            <a:off x="897636" y="1957388"/>
            <a:ext cx="10396728" cy="0"/>
          </a:xfrm>
          <a:prstGeom prst="straightConnector1">
            <a:avLst/>
          </a:prstGeom>
          <a:noFill/>
          <a:ln cap="flat" cmpd="sng" w="22225">
            <a:solidFill>
              <a:srgbClr val="7F7F7F"/>
            </a:solidFill>
            <a:prstDash val="solid"/>
            <a:miter lim="800000"/>
            <a:headEnd len="sm" w="sm" type="none"/>
            <a:tailEnd len="sm" w="sm" type="none"/>
          </a:ln>
        </p:spPr>
      </p:cxnSp>
      <p:sp>
        <p:nvSpPr>
          <p:cNvPr id="226" name="Google Shape;226;p8"/>
          <p:cNvSpPr txBox="1"/>
          <p:nvPr/>
        </p:nvSpPr>
        <p:spPr>
          <a:xfrm>
            <a:off x="4945336" y="506727"/>
            <a:ext cx="6609921" cy="1526741"/>
          </a:xfrm>
          <a:prstGeom prst="rect">
            <a:avLst/>
          </a:prstGeom>
          <a:noFill/>
          <a:ln>
            <a:noFill/>
          </a:ln>
        </p:spPr>
        <p:txBody>
          <a:bodyPr anchorCtr="0" anchor="ctr" bIns="45700" lIns="91425" spcFirstLastPara="1" rIns="91425" wrap="square" tIns="45700">
            <a:normAutofit/>
          </a:bodyPr>
          <a:lstStyle/>
          <a:p>
            <a:pPr indent="-165100" lvl="0" marL="342900" marR="0" rtl="0" algn="l">
              <a:lnSpc>
                <a:spcPct val="90000"/>
              </a:lnSpc>
              <a:spcBef>
                <a:spcPts val="0"/>
              </a:spcBef>
              <a:spcAft>
                <a:spcPts val="0"/>
              </a:spcAft>
              <a:buClr>
                <a:schemeClr val="dk1"/>
              </a:buClr>
              <a:buSzPts val="1000"/>
              <a:buFont typeface="Arial"/>
              <a:buNone/>
            </a:pPr>
            <a:r>
              <a:t/>
            </a:r>
            <a:endParaRPr b="0" i="0" sz="1000" u="none" cap="none" strike="noStrike">
              <a:solidFill>
                <a:schemeClr val="lt1"/>
              </a:solidFill>
              <a:latin typeface="Calibri"/>
              <a:ea typeface="Calibri"/>
              <a:cs typeface="Calibri"/>
              <a:sym typeface="Calibri"/>
            </a:endParaRPr>
          </a:p>
        </p:txBody>
      </p:sp>
      <p:pic>
        <p:nvPicPr>
          <p:cNvPr descr="Logotipo&#10;&#10;Descripción generada automáticamente" id="227" name="Google Shape;227;p8"/>
          <p:cNvPicPr preferRelativeResize="0"/>
          <p:nvPr>
            <p:ph idx="1" type="body"/>
          </p:nvPr>
        </p:nvPicPr>
        <p:blipFill rotWithShape="1">
          <a:blip r:embed="rId3">
            <a:alphaModFix/>
          </a:blip>
          <a:srcRect b="0" l="0" r="0" t="0"/>
          <a:stretch/>
        </p:blipFill>
        <p:spPr>
          <a:xfrm>
            <a:off x="10316743" y="5904863"/>
            <a:ext cx="1362791" cy="480384"/>
          </a:xfrm>
          <a:prstGeom prst="rect">
            <a:avLst/>
          </a:prstGeom>
          <a:noFill/>
          <a:ln>
            <a:noFill/>
          </a:ln>
        </p:spPr>
      </p:pic>
      <p:pic>
        <p:nvPicPr>
          <p:cNvPr descr="Interfaz de usuario gráfica, Texto&#10;&#10;Descripción generada automáticamente" id="228" name="Google Shape;228;p8"/>
          <p:cNvPicPr preferRelativeResize="0"/>
          <p:nvPr/>
        </p:nvPicPr>
        <p:blipFill rotWithShape="1">
          <a:blip r:embed="rId4">
            <a:alphaModFix/>
          </a:blip>
          <a:srcRect b="0" l="0" r="0" t="0"/>
          <a:stretch/>
        </p:blipFill>
        <p:spPr>
          <a:xfrm>
            <a:off x="584758" y="5851025"/>
            <a:ext cx="2167968" cy="588061"/>
          </a:xfrm>
          <a:prstGeom prst="rect">
            <a:avLst/>
          </a:prstGeom>
          <a:noFill/>
          <a:ln>
            <a:noFill/>
          </a:ln>
        </p:spPr>
      </p:pic>
      <p:sp>
        <p:nvSpPr>
          <p:cNvPr id="229" name="Google Shape;229;p8"/>
          <p:cNvSpPr/>
          <p:nvPr/>
        </p:nvSpPr>
        <p:spPr>
          <a:xfrm>
            <a:off x="838200" y="631825"/>
            <a:ext cx="8740200" cy="1325700"/>
          </a:xfrm>
          <a:prstGeom prst="ellipse">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None/>
            </a:pPr>
            <a:r>
              <a:rPr b="1" lang="en-US" sz="2400">
                <a:solidFill>
                  <a:srgbClr val="000000"/>
                </a:solidFill>
                <a:latin typeface="Calibri"/>
                <a:ea typeface="Calibri"/>
                <a:cs typeface="Calibri"/>
                <a:sym typeface="Calibri"/>
              </a:rPr>
              <a:t>Write down in each quadrant all the information about </a:t>
            </a:r>
            <a:r>
              <a:rPr b="1" lang="en-US" sz="2400">
                <a:latin typeface="Calibri"/>
                <a:ea typeface="Calibri"/>
                <a:cs typeface="Calibri"/>
                <a:sym typeface="Calibri"/>
              </a:rPr>
              <a:t>others</a:t>
            </a:r>
            <a:endParaRPr b="1" sz="2400">
              <a:solidFill>
                <a:srgbClr val="000000"/>
              </a:solidFill>
              <a:latin typeface="Calibri"/>
              <a:ea typeface="Calibri"/>
              <a:cs typeface="Calibri"/>
              <a:sym typeface="Calibri"/>
            </a:endParaRPr>
          </a:p>
        </p:txBody>
      </p:sp>
      <p:sp>
        <p:nvSpPr>
          <p:cNvPr id="230" name="Google Shape;230;p8"/>
          <p:cNvSpPr txBox="1"/>
          <p:nvPr/>
        </p:nvSpPr>
        <p:spPr>
          <a:xfrm>
            <a:off x="7585150" y="506725"/>
            <a:ext cx="3835500" cy="391500"/>
          </a:xfrm>
          <a:prstGeom prst="rect">
            <a:avLst/>
          </a:prstGeom>
          <a:noFill/>
          <a:ln>
            <a:noFill/>
          </a:ln>
        </p:spPr>
        <p:txBody>
          <a:bodyPr anchorCtr="0" anchor="ctr" bIns="45700" lIns="91425" spcFirstLastPara="1" rIns="91425" wrap="square" tIns="45700">
            <a:noAutofit/>
          </a:bodyPr>
          <a:lstStyle/>
          <a:p>
            <a:pPr indent="-165100" lvl="0" marL="342900" marR="0" rtl="0" algn="l">
              <a:lnSpc>
                <a:spcPct val="90000"/>
              </a:lnSpc>
              <a:spcBef>
                <a:spcPts val="0"/>
              </a:spcBef>
              <a:spcAft>
                <a:spcPts val="0"/>
              </a:spcAft>
              <a:buClr>
                <a:srgbClr val="000000"/>
              </a:buClr>
              <a:buSzPts val="1000"/>
              <a:buFont typeface="Arial"/>
              <a:buNone/>
            </a:pPr>
            <a:r>
              <a:rPr lang="en-US" sz="1100">
                <a:solidFill>
                  <a:srgbClr val="000000"/>
                </a:solidFill>
                <a:latin typeface="Calibri"/>
                <a:ea typeface="Calibri"/>
                <a:cs typeface="Calibri"/>
                <a:sym typeface="Calibri"/>
              </a:rPr>
              <a:t>You can duplicate the post-it as many times as you need.</a:t>
            </a:r>
            <a:endParaRPr b="0" i="0" sz="1100" u="none" cap="none" strike="noStrike">
              <a:solidFill>
                <a:srgbClr val="000000"/>
              </a:solidFill>
              <a:latin typeface="Calibri"/>
              <a:ea typeface="Calibri"/>
              <a:cs typeface="Calibri"/>
              <a:sym typeface="Calibri"/>
            </a:endParaRPr>
          </a:p>
        </p:txBody>
      </p:sp>
      <p:sp>
        <p:nvSpPr>
          <p:cNvPr id="231" name="Google Shape;231;p8"/>
          <p:cNvSpPr/>
          <p:nvPr/>
        </p:nvSpPr>
        <p:spPr>
          <a:xfrm>
            <a:off x="8639775" y="1040825"/>
            <a:ext cx="743100" cy="660000"/>
          </a:xfrm>
          <a:prstGeom prst="snip1Rect">
            <a:avLst>
              <a:gd fmla="val 16667" name="adj"/>
            </a:avLst>
          </a:prstGeom>
          <a:solidFill>
            <a:srgbClr val="FFF2CC"/>
          </a:solidFill>
          <a:ln cap="flat" cmpd="sng" w="9525">
            <a:solidFill>
              <a:srgbClr val="44546A"/>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2" name="Google Shape;232;p8"/>
          <p:cNvSpPr/>
          <p:nvPr/>
        </p:nvSpPr>
        <p:spPr>
          <a:xfrm>
            <a:off x="10579275" y="1040824"/>
            <a:ext cx="743100" cy="660000"/>
          </a:xfrm>
          <a:prstGeom prst="snip1Rect">
            <a:avLst>
              <a:gd fmla="val 16667" name="adj"/>
            </a:avLst>
          </a:prstGeom>
          <a:solidFill>
            <a:srgbClr val="CFE2F3"/>
          </a:solidFill>
          <a:ln cap="flat" cmpd="sng" w="9525">
            <a:solidFill>
              <a:srgbClr val="44546A"/>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3" name="Google Shape;233;p8"/>
          <p:cNvSpPr/>
          <p:nvPr/>
        </p:nvSpPr>
        <p:spPr>
          <a:xfrm>
            <a:off x="9609525" y="1040824"/>
            <a:ext cx="743100" cy="660000"/>
          </a:xfrm>
          <a:prstGeom prst="snip1Rect">
            <a:avLst>
              <a:gd fmla="val 16667" name="adj"/>
            </a:avLst>
          </a:prstGeom>
          <a:solidFill>
            <a:srgbClr val="D9EAD3"/>
          </a:solidFill>
          <a:ln cap="flat" cmpd="sng" w="9525">
            <a:solidFill>
              <a:srgbClr val="44546A"/>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4" name="Google Shape;234;p8"/>
          <p:cNvSpPr/>
          <p:nvPr/>
        </p:nvSpPr>
        <p:spPr>
          <a:xfrm>
            <a:off x="7670025" y="1040825"/>
            <a:ext cx="743100" cy="660000"/>
          </a:xfrm>
          <a:prstGeom prst="snip1Rect">
            <a:avLst>
              <a:gd fmla="val 16667" name="adj"/>
            </a:avLst>
          </a:prstGeom>
          <a:solidFill>
            <a:srgbClr val="F4CCCC"/>
          </a:solidFill>
          <a:ln cap="flat" cmpd="sng" w="9525">
            <a:solidFill>
              <a:srgbClr val="44546A"/>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235" name="Google Shape;235;p8"/>
          <p:cNvCxnSpPr/>
          <p:nvPr/>
        </p:nvCxnSpPr>
        <p:spPr>
          <a:xfrm>
            <a:off x="925399" y="1959418"/>
            <a:ext cx="10382100" cy="3673800"/>
          </a:xfrm>
          <a:prstGeom prst="straightConnector1">
            <a:avLst/>
          </a:prstGeom>
          <a:noFill/>
          <a:ln cap="flat" cmpd="sng" w="22225">
            <a:solidFill>
              <a:srgbClr val="7F7F7F"/>
            </a:solidFill>
            <a:prstDash val="solid"/>
            <a:miter lim="800000"/>
            <a:headEnd len="sm" w="sm" type="none"/>
            <a:tailEnd len="sm" w="sm" type="none"/>
          </a:ln>
        </p:spPr>
      </p:cxnSp>
      <p:cxnSp>
        <p:nvCxnSpPr>
          <p:cNvPr id="236" name="Google Shape;236;p8"/>
          <p:cNvCxnSpPr/>
          <p:nvPr/>
        </p:nvCxnSpPr>
        <p:spPr>
          <a:xfrm flipH="1" rot="10800000">
            <a:off x="884475" y="1972875"/>
            <a:ext cx="10409400" cy="3674100"/>
          </a:xfrm>
          <a:prstGeom prst="straightConnector1">
            <a:avLst/>
          </a:prstGeom>
          <a:noFill/>
          <a:ln cap="flat" cmpd="sng" w="22225">
            <a:solidFill>
              <a:srgbClr val="7F7F7F"/>
            </a:solidFill>
            <a:prstDash val="solid"/>
            <a:miter lim="800000"/>
            <a:headEnd len="sm" w="sm" type="none"/>
            <a:tailEnd len="sm" w="sm" type="none"/>
          </a:ln>
        </p:spPr>
      </p:cxnSp>
      <p:sp>
        <p:nvSpPr>
          <p:cNvPr id="237" name="Google Shape;237;p8"/>
          <p:cNvSpPr/>
          <p:nvPr/>
        </p:nvSpPr>
        <p:spPr>
          <a:xfrm>
            <a:off x="5086175" y="3007175"/>
            <a:ext cx="1880100" cy="18777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8" name="Google Shape;238;p8"/>
          <p:cNvSpPr txBox="1"/>
          <p:nvPr/>
        </p:nvSpPr>
        <p:spPr>
          <a:xfrm>
            <a:off x="3981975" y="2286538"/>
            <a:ext cx="3835500" cy="3915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rgbClr val="000000"/>
              </a:buClr>
              <a:buSzPts val="1000"/>
              <a:buFont typeface="Arial"/>
              <a:buNone/>
            </a:pPr>
            <a:r>
              <a:rPr lang="en-US"/>
              <a:t> Thoughts and Feelings</a:t>
            </a:r>
            <a:endParaRPr/>
          </a:p>
        </p:txBody>
      </p:sp>
      <p:sp>
        <p:nvSpPr>
          <p:cNvPr id="239" name="Google Shape;239;p8"/>
          <p:cNvSpPr txBox="1"/>
          <p:nvPr/>
        </p:nvSpPr>
        <p:spPr>
          <a:xfrm>
            <a:off x="4108475" y="4997088"/>
            <a:ext cx="3835500" cy="3915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rgbClr val="000000"/>
              </a:buClr>
              <a:buSzPts val="1000"/>
              <a:buFont typeface="Arial"/>
              <a:buNone/>
            </a:pPr>
            <a:r>
              <a:rPr lang="en-US"/>
              <a:t>Actions and Quotes</a:t>
            </a:r>
            <a:endParaRPr/>
          </a:p>
        </p:txBody>
      </p:sp>
      <p:sp>
        <p:nvSpPr>
          <p:cNvPr id="240" name="Google Shape;240;p8"/>
          <p:cNvSpPr txBox="1"/>
          <p:nvPr/>
        </p:nvSpPr>
        <p:spPr>
          <a:xfrm>
            <a:off x="6966275" y="3585700"/>
            <a:ext cx="3835500" cy="3915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rgbClr val="000000"/>
              </a:buClr>
              <a:buSzPts val="1000"/>
              <a:buFont typeface="Arial"/>
              <a:buNone/>
            </a:pPr>
            <a:r>
              <a:rPr lang="en-US"/>
              <a:t>See</a:t>
            </a:r>
            <a:endParaRPr b="0" i="0" sz="1100" u="none" cap="none" strike="noStrike">
              <a:solidFill>
                <a:srgbClr val="000000"/>
              </a:solidFill>
              <a:latin typeface="Calibri"/>
              <a:ea typeface="Calibri"/>
              <a:cs typeface="Calibri"/>
              <a:sym typeface="Calibri"/>
            </a:endParaRPr>
          </a:p>
        </p:txBody>
      </p:sp>
      <p:sp>
        <p:nvSpPr>
          <p:cNvPr id="241" name="Google Shape;241;p8"/>
          <p:cNvSpPr txBox="1"/>
          <p:nvPr/>
        </p:nvSpPr>
        <p:spPr>
          <a:xfrm>
            <a:off x="1250675" y="3641813"/>
            <a:ext cx="3835500" cy="3915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rgbClr val="000000"/>
              </a:buClr>
              <a:buSzPts val="1000"/>
              <a:buFont typeface="Arial"/>
              <a:buNone/>
            </a:pPr>
            <a:r>
              <a:rPr lang="en-US"/>
              <a:t>Hear</a:t>
            </a:r>
            <a:endParaRPr b="0" i="0" sz="1100" u="none" cap="none" strike="noStrike">
              <a:solidFill>
                <a:srgbClr val="000000"/>
              </a:solidFill>
              <a:latin typeface="Calibri"/>
              <a:ea typeface="Calibri"/>
              <a:cs typeface="Calibri"/>
              <a:sym typeface="Calibri"/>
            </a:endParaRPr>
          </a:p>
        </p:txBody>
      </p:sp>
      <p:cxnSp>
        <p:nvCxnSpPr>
          <p:cNvPr id="242" name="Google Shape;242;p8"/>
          <p:cNvCxnSpPr/>
          <p:nvPr/>
        </p:nvCxnSpPr>
        <p:spPr>
          <a:xfrm>
            <a:off x="904036" y="5647938"/>
            <a:ext cx="10396800" cy="0"/>
          </a:xfrm>
          <a:prstGeom prst="straightConnector1">
            <a:avLst/>
          </a:prstGeom>
          <a:noFill/>
          <a:ln cap="flat" cmpd="sng" w="22225">
            <a:solidFill>
              <a:srgbClr val="7F7F7F"/>
            </a:solidFill>
            <a:prstDash val="solid"/>
            <a:miter lim="800000"/>
            <a:headEnd len="sm" w="sm" type="none"/>
            <a:tailEnd len="sm" w="sm" type="none"/>
          </a:ln>
        </p:spPr>
      </p:cxnSp>
      <p:cxnSp>
        <p:nvCxnSpPr>
          <p:cNvPr id="243" name="Google Shape;243;p8"/>
          <p:cNvCxnSpPr/>
          <p:nvPr/>
        </p:nvCxnSpPr>
        <p:spPr>
          <a:xfrm flipH="1" rot="10800000">
            <a:off x="6019800" y="5633460"/>
            <a:ext cx="13500" cy="904500"/>
          </a:xfrm>
          <a:prstGeom prst="straightConnector1">
            <a:avLst/>
          </a:prstGeom>
          <a:noFill/>
          <a:ln cap="flat" cmpd="sng" w="22225">
            <a:solidFill>
              <a:srgbClr val="7F7F7F"/>
            </a:solidFill>
            <a:prstDash val="solid"/>
            <a:miter lim="800000"/>
            <a:headEnd len="sm" w="sm" type="none"/>
            <a:tailEnd len="sm" w="sm" type="none"/>
          </a:ln>
        </p:spPr>
      </p:cxnSp>
      <p:sp>
        <p:nvSpPr>
          <p:cNvPr id="244" name="Google Shape;244;p8"/>
          <p:cNvSpPr txBox="1"/>
          <p:nvPr/>
        </p:nvSpPr>
        <p:spPr>
          <a:xfrm>
            <a:off x="2197800" y="5775413"/>
            <a:ext cx="3835500" cy="3915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rgbClr val="000000"/>
              </a:buClr>
              <a:buSzPts val="1000"/>
              <a:buFont typeface="Arial"/>
              <a:buNone/>
            </a:pPr>
            <a:r>
              <a:rPr lang="en-US"/>
              <a:t>Pain</a:t>
            </a:r>
            <a:endParaRPr/>
          </a:p>
        </p:txBody>
      </p:sp>
      <p:sp>
        <p:nvSpPr>
          <p:cNvPr id="245" name="Google Shape;245;p8"/>
          <p:cNvSpPr txBox="1"/>
          <p:nvPr/>
        </p:nvSpPr>
        <p:spPr>
          <a:xfrm>
            <a:off x="6019800" y="5775413"/>
            <a:ext cx="3835500" cy="3915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rgbClr val="000000"/>
              </a:buClr>
              <a:buSzPts val="1000"/>
              <a:buFont typeface="Arial"/>
              <a:buNone/>
            </a:pPr>
            <a:r>
              <a:rPr lang="en-US"/>
              <a:t>Gain</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49" name="Shape 249"/>
        <p:cNvGrpSpPr/>
        <p:nvPr/>
      </p:nvGrpSpPr>
      <p:grpSpPr>
        <a:xfrm>
          <a:off x="0" y="0"/>
          <a:ext cx="0" cy="0"/>
          <a:chOff x="0" y="0"/>
          <a:chExt cx="0" cy="0"/>
        </a:xfrm>
      </p:grpSpPr>
      <p:sp>
        <p:nvSpPr>
          <p:cNvPr id="250" name="Google Shape;250;p6"/>
          <p:cNvSpPr/>
          <p:nvPr/>
        </p:nvSpPr>
        <p:spPr>
          <a:xfrm>
            <a:off x="-169682" y="-50721"/>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51" name="Google Shape;251;p6"/>
          <p:cNvSpPr/>
          <p:nvPr/>
        </p:nvSpPr>
        <p:spPr>
          <a:xfrm>
            <a:off x="4715124" y="0"/>
            <a:ext cx="7476877" cy="6858000"/>
          </a:xfrm>
          <a:custGeom>
            <a:rect b="b" l="l" r="r" t="t"/>
            <a:pathLst>
              <a:path extrusionOk="0" h="6858000" w="7476877">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52" name="Google Shape;252;p6"/>
          <p:cNvSpPr/>
          <p:nvPr>
            <p:ph type="title"/>
          </p:nvPr>
        </p:nvSpPr>
        <p:spPr>
          <a:xfrm>
            <a:off x="169682" y="-31867"/>
            <a:ext cx="10260831" cy="6296744"/>
          </a:xfrm>
          <a:prstGeom prst="ellipse">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070"/>
              <a:buFont typeface="Calibri"/>
              <a:buNone/>
            </a:pPr>
            <a:r>
              <a:rPr b="1" lang="en-US" sz="2800">
                <a:solidFill>
                  <a:schemeClr val="dk1"/>
                </a:solidFill>
                <a:latin typeface="Calibri"/>
                <a:ea typeface="Calibri"/>
                <a:cs typeface="Calibri"/>
                <a:sym typeface="Calibri"/>
              </a:rPr>
              <a:t>Bibliography</a:t>
            </a:r>
            <a:r>
              <a:rPr b="1" lang="en-US" sz="2070">
                <a:solidFill>
                  <a:schemeClr val="dk1"/>
                </a:solidFill>
                <a:latin typeface="Calibri"/>
                <a:ea typeface="Calibri"/>
                <a:cs typeface="Calibri"/>
                <a:sym typeface="Calibri"/>
              </a:rPr>
              <a:t>:</a:t>
            </a:r>
            <a:br>
              <a:rPr b="1" lang="en-US" sz="2070">
                <a:solidFill>
                  <a:schemeClr val="dk1"/>
                </a:solidFill>
                <a:latin typeface="Calibri"/>
                <a:ea typeface="Calibri"/>
                <a:cs typeface="Calibri"/>
                <a:sym typeface="Calibri"/>
              </a:rPr>
            </a:br>
            <a:br>
              <a:rPr lang="en-US" sz="2160">
                <a:latin typeface="Calibri"/>
                <a:ea typeface="Calibri"/>
                <a:cs typeface="Calibri"/>
                <a:sym typeface="Calibri"/>
              </a:rPr>
            </a:br>
            <a:r>
              <a:rPr lang="en-US" sz="2200"/>
              <a:t>LABX - Centro de Inovação. (2019). </a:t>
            </a:r>
            <a:r>
              <a:rPr i="1" lang="en-US" sz="2200"/>
              <a:t>CONHECER AS PARTES INTERESSADAS</a:t>
            </a:r>
            <a:r>
              <a:rPr lang="en-US" sz="2200"/>
              <a:t>. https://labx.gov.pt/. https://labx.gov.pt/wp-content/uploads/2021/10/Mapa-de-empatia-1.pdf</a:t>
            </a:r>
            <a:br>
              <a:rPr lang="en-US" sz="2200"/>
            </a:br>
            <a:endParaRPr sz="2200"/>
          </a:p>
          <a:p>
            <a:pPr indent="0" lvl="0" marL="0" rtl="0" algn="l">
              <a:lnSpc>
                <a:spcPct val="90000"/>
              </a:lnSpc>
              <a:spcBef>
                <a:spcPts val="0"/>
              </a:spcBef>
              <a:spcAft>
                <a:spcPts val="0"/>
              </a:spcAft>
              <a:buClr>
                <a:schemeClr val="dk1"/>
              </a:buClr>
              <a:buSzPts val="2070"/>
              <a:buFont typeface="Calibri"/>
              <a:buNone/>
            </a:pPr>
            <a:r>
              <a:rPr lang="en-US" sz="2200"/>
              <a:t>Team, M. (2021, October 1). </a:t>
            </a:r>
            <a:r>
              <a:rPr i="1" lang="en-US" sz="2200"/>
              <a:t>Empathy map: what it is and how to use it</a:t>
            </a:r>
            <a:r>
              <a:rPr lang="en-US" sz="2200"/>
              <a:t>. MJV Technology &amp; Innovation. https://www.mjvinnovation.com/blog/empathy-map-what-is-it/</a:t>
            </a:r>
            <a:endParaRPr sz="2200"/>
          </a:p>
          <a:p>
            <a:pPr indent="0" lvl="0" marL="0" rtl="0" algn="l">
              <a:lnSpc>
                <a:spcPct val="90000"/>
              </a:lnSpc>
              <a:spcBef>
                <a:spcPts val="0"/>
              </a:spcBef>
              <a:spcAft>
                <a:spcPts val="0"/>
              </a:spcAft>
              <a:buClr>
                <a:schemeClr val="dk1"/>
              </a:buClr>
              <a:buSzPts val="2070"/>
              <a:buFont typeface="Calibri"/>
              <a:buNone/>
            </a:pPr>
            <a:br>
              <a:rPr b="1" lang="en-US" sz="2070">
                <a:solidFill>
                  <a:schemeClr val="dk1"/>
                </a:solidFill>
                <a:latin typeface="Calibri"/>
                <a:ea typeface="Calibri"/>
                <a:cs typeface="Calibri"/>
                <a:sym typeface="Calibri"/>
              </a:rPr>
            </a:br>
            <a:endParaRPr b="1" sz="2070">
              <a:solidFill>
                <a:schemeClr val="dk1"/>
              </a:solidFill>
              <a:latin typeface="Calibri"/>
              <a:ea typeface="Calibri"/>
              <a:cs typeface="Calibri"/>
              <a:sym typeface="Calibri"/>
            </a:endParaRPr>
          </a:p>
        </p:txBody>
      </p:sp>
      <p:grpSp>
        <p:nvGrpSpPr>
          <p:cNvPr id="253" name="Google Shape;253;p6"/>
          <p:cNvGrpSpPr/>
          <p:nvPr/>
        </p:nvGrpSpPr>
        <p:grpSpPr>
          <a:xfrm>
            <a:off x="441960" y="561256"/>
            <a:ext cx="1128382" cy="847206"/>
            <a:chOff x="7393391" y="1075612"/>
            <a:chExt cx="1128382" cy="847206"/>
          </a:xfrm>
        </p:grpSpPr>
        <p:sp>
          <p:nvSpPr>
            <p:cNvPr id="254" name="Google Shape;254;p6"/>
            <p:cNvSpPr/>
            <p:nvPr/>
          </p:nvSpPr>
          <p:spPr>
            <a:xfrm>
              <a:off x="7393391" y="1327438"/>
              <a:ext cx="675351" cy="595380"/>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55" name="Google Shape;255;p6"/>
            <p:cNvSpPr/>
            <p:nvPr/>
          </p:nvSpPr>
          <p:spPr>
            <a:xfrm>
              <a:off x="7971281" y="1075612"/>
              <a:ext cx="550492" cy="485306"/>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256" name="Google Shape;256;p6"/>
          <p:cNvSpPr txBox="1"/>
          <p:nvPr/>
        </p:nvSpPr>
        <p:spPr>
          <a:xfrm>
            <a:off x="4945336" y="506727"/>
            <a:ext cx="6609921" cy="1526741"/>
          </a:xfrm>
          <a:prstGeom prst="rect">
            <a:avLst/>
          </a:prstGeom>
          <a:noFill/>
          <a:ln>
            <a:noFill/>
          </a:ln>
        </p:spPr>
        <p:txBody>
          <a:bodyPr anchorCtr="0" anchor="ctr" bIns="45700" lIns="91425" spcFirstLastPara="1" rIns="91425" wrap="square" tIns="45700">
            <a:normAutofit/>
          </a:bodyPr>
          <a:lstStyle/>
          <a:p>
            <a:pPr indent="-165100" lvl="0" marL="342900" marR="0" rtl="0" algn="l">
              <a:lnSpc>
                <a:spcPct val="90000"/>
              </a:lnSpc>
              <a:spcBef>
                <a:spcPts val="0"/>
              </a:spcBef>
              <a:spcAft>
                <a:spcPts val="0"/>
              </a:spcAft>
              <a:buClr>
                <a:schemeClr val="dk1"/>
              </a:buClr>
              <a:buSzPts val="1000"/>
              <a:buFont typeface="Arial"/>
              <a:buNone/>
            </a:pPr>
            <a:r>
              <a:t/>
            </a:r>
            <a:endParaRPr b="0" i="0" sz="1000" u="none" cap="none" strike="noStrike">
              <a:solidFill>
                <a:schemeClr val="lt1"/>
              </a:solidFill>
              <a:latin typeface="Calibri"/>
              <a:ea typeface="Calibri"/>
              <a:cs typeface="Calibri"/>
              <a:sym typeface="Calibri"/>
            </a:endParaRPr>
          </a:p>
        </p:txBody>
      </p:sp>
      <p:pic>
        <p:nvPicPr>
          <p:cNvPr descr="Logotipo&#10;&#10;Descripción generada automáticamente" id="257" name="Google Shape;257;p6"/>
          <p:cNvPicPr preferRelativeResize="0"/>
          <p:nvPr>
            <p:ph idx="1" type="body"/>
          </p:nvPr>
        </p:nvPicPr>
        <p:blipFill rotWithShape="1">
          <a:blip r:embed="rId3">
            <a:alphaModFix/>
          </a:blip>
          <a:srcRect b="0" l="0" r="0" t="0"/>
          <a:stretch/>
        </p:blipFill>
        <p:spPr>
          <a:xfrm>
            <a:off x="10469310" y="6024685"/>
            <a:ext cx="1362791" cy="480384"/>
          </a:xfrm>
          <a:prstGeom prst="rect">
            <a:avLst/>
          </a:prstGeom>
          <a:noFill/>
          <a:ln>
            <a:noFill/>
          </a:ln>
        </p:spPr>
      </p:pic>
      <p:sp>
        <p:nvSpPr>
          <p:cNvPr id="258" name="Google Shape;258;p6"/>
          <p:cNvSpPr txBox="1"/>
          <p:nvPr/>
        </p:nvSpPr>
        <p:spPr>
          <a:xfrm>
            <a:off x="4038600" y="4884873"/>
            <a:ext cx="7188199" cy="1292090"/>
          </a:xfrm>
          <a:prstGeom prst="rect">
            <a:avLst/>
          </a:prstGeom>
          <a:noFill/>
          <a:ln>
            <a:noFill/>
          </a:ln>
        </p:spPr>
        <p:txBody>
          <a:bodyPr anchorCtr="0" anchor="t" bIns="45700" lIns="91425" spcFirstLastPara="1" rIns="91425" wrap="square" tIns="45700">
            <a:normAutofit/>
          </a:bodyPr>
          <a:lstStyle/>
          <a:p>
            <a:pPr indent="107950" lvl="0" marL="0" marR="0" rtl="0" algn="l">
              <a:lnSpc>
                <a:spcPct val="90000"/>
              </a:lnSpc>
              <a:spcBef>
                <a:spcPts val="0"/>
              </a:spcBef>
              <a:spcAft>
                <a:spcPts val="0"/>
              </a:spcAft>
              <a:buClr>
                <a:schemeClr val="dk1"/>
              </a:buClr>
              <a:buSzPts val="1700"/>
              <a:buFont typeface="Arial"/>
              <a:buNone/>
            </a:pPr>
            <a:r>
              <a:t/>
            </a:r>
            <a:endParaRPr b="0" i="0" sz="1700" u="none" cap="none" strike="noStrike">
              <a:solidFill>
                <a:schemeClr val="dk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08" name="Shape 108"/>
        <p:cNvGrpSpPr/>
        <p:nvPr/>
      </p:nvGrpSpPr>
      <p:grpSpPr>
        <a:xfrm>
          <a:off x="0" y="0"/>
          <a:ext cx="0" cy="0"/>
          <a:chOff x="0" y="0"/>
          <a:chExt cx="0" cy="0"/>
        </a:xfrm>
      </p:grpSpPr>
      <p:sp>
        <p:nvSpPr>
          <p:cNvPr id="109" name="Google Shape;109;p2"/>
          <p:cNvSpPr/>
          <p:nvPr/>
        </p:nvSpPr>
        <p:spPr>
          <a:xfrm>
            <a:off x="0" y="0"/>
            <a:ext cx="2013557" cy="6858000"/>
          </a:xfrm>
          <a:prstGeom prst="rect">
            <a:avLst/>
          </a:prstGeom>
          <a:solidFill>
            <a:srgbClr val="7F7F7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Calibri"/>
              <a:buNone/>
            </a:pPr>
            <a:r>
              <a:t/>
            </a:r>
            <a:endParaRPr b="0" i="0" sz="1800" u="none" cap="none" strike="noStrike">
              <a:solidFill>
                <a:srgbClr val="FFFFFF"/>
              </a:solidFill>
              <a:latin typeface="Calibri"/>
              <a:ea typeface="Calibri"/>
              <a:cs typeface="Calibri"/>
              <a:sym typeface="Calibri"/>
            </a:endParaRPr>
          </a:p>
        </p:txBody>
      </p:sp>
      <p:sp>
        <p:nvSpPr>
          <p:cNvPr id="110" name="Google Shape;110;p2"/>
          <p:cNvSpPr/>
          <p:nvPr>
            <p:ph type="title"/>
          </p:nvPr>
        </p:nvSpPr>
        <p:spPr>
          <a:xfrm>
            <a:off x="874454" y="599504"/>
            <a:ext cx="2743200" cy="2743200"/>
          </a:xfrm>
          <a:prstGeom prst="ellipse">
            <a:avLst/>
          </a:prstGeom>
          <a:solidFill>
            <a:srgbClr val="262626"/>
          </a:solidFill>
          <a:ln cap="flat" cmpd="thinThick" w="174625">
            <a:solidFill>
              <a:srgbClr val="262626"/>
            </a:solidFill>
            <a:prstDash val="solid"/>
            <a:round/>
            <a:headEnd len="sm" w="sm" type="none"/>
            <a:tailEnd len="sm" w="sm" type="none"/>
          </a:ln>
        </p:spPr>
        <p:txBody>
          <a:bodyPr anchorCtr="0" anchor="ctr" bIns="45700" lIns="91425" spcFirstLastPara="1" rIns="91425" wrap="square" tIns="45700">
            <a:normAutofit/>
          </a:bodyPr>
          <a:lstStyle/>
          <a:p>
            <a:pPr indent="0" lvl="0" marL="0" rtl="0" algn="l">
              <a:lnSpc>
                <a:spcPct val="36718"/>
              </a:lnSpc>
              <a:spcBef>
                <a:spcPts val="0"/>
              </a:spcBef>
              <a:spcAft>
                <a:spcPts val="0"/>
              </a:spcAft>
              <a:buClr>
                <a:schemeClr val="lt1"/>
              </a:buClr>
              <a:buSzPts val="3200"/>
              <a:buFont typeface="Calibri"/>
              <a:buNone/>
            </a:pPr>
            <a:br>
              <a:rPr b="1" lang="en-US" sz="3200">
                <a:solidFill>
                  <a:schemeClr val="lt1"/>
                </a:solidFill>
                <a:latin typeface="Calibri"/>
                <a:ea typeface="Calibri"/>
                <a:cs typeface="Calibri"/>
                <a:sym typeface="Calibri"/>
              </a:rPr>
            </a:br>
            <a:r>
              <a:rPr b="1" lang="en-US" sz="3200">
                <a:solidFill>
                  <a:schemeClr val="lt1"/>
                </a:solidFill>
                <a:latin typeface="Calibri"/>
                <a:ea typeface="Calibri"/>
                <a:cs typeface="Calibri"/>
                <a:sym typeface="Calibri"/>
              </a:rPr>
              <a:t> </a:t>
            </a:r>
            <a:br>
              <a:rPr b="1" lang="en-US" sz="3200">
                <a:solidFill>
                  <a:schemeClr val="lt1"/>
                </a:solidFill>
                <a:latin typeface="Calibri"/>
                <a:ea typeface="Calibri"/>
                <a:cs typeface="Calibri"/>
                <a:sym typeface="Calibri"/>
              </a:rPr>
            </a:br>
            <a:r>
              <a:rPr b="1" lang="en-US" sz="3200">
                <a:solidFill>
                  <a:schemeClr val="lt1"/>
                </a:solidFill>
                <a:latin typeface="Calibri"/>
                <a:ea typeface="Calibri"/>
                <a:cs typeface="Calibri"/>
                <a:sym typeface="Calibri"/>
              </a:rPr>
              <a:t> Summary</a:t>
            </a:r>
            <a:br>
              <a:rPr b="1" lang="en-US" sz="3200">
                <a:solidFill>
                  <a:schemeClr val="lt1"/>
                </a:solidFill>
                <a:latin typeface="Calibri"/>
                <a:ea typeface="Calibri"/>
                <a:cs typeface="Calibri"/>
                <a:sym typeface="Calibri"/>
              </a:rPr>
            </a:br>
            <a:endParaRPr b="1" sz="3200">
              <a:solidFill>
                <a:schemeClr val="lt1"/>
              </a:solidFill>
              <a:latin typeface="Calibri"/>
              <a:ea typeface="Calibri"/>
              <a:cs typeface="Calibri"/>
              <a:sym typeface="Calibri"/>
            </a:endParaRPr>
          </a:p>
        </p:txBody>
      </p:sp>
      <p:pic>
        <p:nvPicPr>
          <p:cNvPr descr="Logotipo&#10;&#10;Descripción generada automáticamente" id="111" name="Google Shape;111;p2"/>
          <p:cNvPicPr preferRelativeResize="0"/>
          <p:nvPr>
            <p:ph idx="1" type="body"/>
          </p:nvPr>
        </p:nvPicPr>
        <p:blipFill rotWithShape="1">
          <a:blip r:embed="rId3">
            <a:alphaModFix/>
          </a:blip>
          <a:srcRect b="0" l="0" r="0" t="0"/>
          <a:stretch/>
        </p:blipFill>
        <p:spPr>
          <a:xfrm>
            <a:off x="2450920" y="5992047"/>
            <a:ext cx="1587680" cy="532897"/>
          </a:xfrm>
          <a:prstGeom prst="rect">
            <a:avLst/>
          </a:prstGeom>
          <a:noFill/>
          <a:ln>
            <a:noFill/>
          </a:ln>
        </p:spPr>
      </p:pic>
      <p:sp>
        <p:nvSpPr>
          <p:cNvPr id="112" name="Google Shape;112;p2"/>
          <p:cNvSpPr txBox="1"/>
          <p:nvPr/>
        </p:nvSpPr>
        <p:spPr>
          <a:xfrm>
            <a:off x="4038600" y="4884873"/>
            <a:ext cx="7188199" cy="1292090"/>
          </a:xfrm>
          <a:prstGeom prst="rect">
            <a:avLst/>
          </a:prstGeom>
          <a:noFill/>
          <a:ln>
            <a:noFill/>
          </a:ln>
        </p:spPr>
        <p:txBody>
          <a:bodyPr anchorCtr="0" anchor="t" bIns="45700" lIns="91425" spcFirstLastPara="1" rIns="91425" wrap="square" tIns="45700">
            <a:normAutofit/>
          </a:bodyPr>
          <a:lstStyle/>
          <a:p>
            <a:pPr indent="107950" lvl="0" marL="0" marR="0" rtl="0" algn="l">
              <a:lnSpc>
                <a:spcPct val="90000"/>
              </a:lnSpc>
              <a:spcBef>
                <a:spcPts val="0"/>
              </a:spcBef>
              <a:spcAft>
                <a:spcPts val="0"/>
              </a:spcAft>
              <a:buClr>
                <a:schemeClr val="dk1"/>
              </a:buClr>
              <a:buSzPts val="1700"/>
              <a:buFont typeface="Arial"/>
              <a:buNone/>
            </a:pPr>
            <a:r>
              <a:t/>
            </a:r>
            <a:endParaRPr b="0" i="0" sz="1700" u="none" cap="none" strike="noStrike">
              <a:solidFill>
                <a:schemeClr val="dk1"/>
              </a:solidFill>
              <a:latin typeface="Calibri"/>
              <a:ea typeface="Calibri"/>
              <a:cs typeface="Calibri"/>
              <a:sym typeface="Calibri"/>
            </a:endParaRPr>
          </a:p>
        </p:txBody>
      </p:sp>
      <p:pic>
        <p:nvPicPr>
          <p:cNvPr descr="Interfaz de usuario gráfica, Texto&#10;&#10;Descripción generada automáticamente" id="113" name="Google Shape;113;p2"/>
          <p:cNvPicPr preferRelativeResize="0"/>
          <p:nvPr/>
        </p:nvPicPr>
        <p:blipFill rotWithShape="1">
          <a:blip r:embed="rId4">
            <a:alphaModFix/>
          </a:blip>
          <a:srcRect b="0" l="0" r="0" t="0"/>
          <a:stretch/>
        </p:blipFill>
        <p:spPr>
          <a:xfrm>
            <a:off x="9319183" y="5919434"/>
            <a:ext cx="2532506" cy="686942"/>
          </a:xfrm>
          <a:prstGeom prst="rect">
            <a:avLst/>
          </a:prstGeom>
          <a:noFill/>
          <a:ln>
            <a:noFill/>
          </a:ln>
        </p:spPr>
      </p:pic>
      <p:sp>
        <p:nvSpPr>
          <p:cNvPr id="114" name="Google Shape;114;p2"/>
          <p:cNvSpPr txBox="1"/>
          <p:nvPr/>
        </p:nvSpPr>
        <p:spPr>
          <a:xfrm>
            <a:off x="4509856" y="736847"/>
            <a:ext cx="7188300" cy="3483900"/>
          </a:xfrm>
          <a:prstGeom prst="rect">
            <a:avLst/>
          </a:prstGeom>
          <a:noFill/>
          <a:ln>
            <a:noFill/>
          </a:ln>
        </p:spPr>
        <p:txBody>
          <a:bodyPr anchorCtr="0" anchor="t" bIns="45700" lIns="91425" spcFirstLastPara="1" rIns="91425" wrap="square" tIns="45700">
            <a:spAutoFit/>
          </a:bodyPr>
          <a:lstStyle/>
          <a:p>
            <a:pPr indent="-342900" lvl="0" marL="342900" marR="0" rtl="0" algn="l">
              <a:lnSpc>
                <a:spcPct val="150000"/>
              </a:lnSpc>
              <a:spcBef>
                <a:spcPts val="0"/>
              </a:spcBef>
              <a:spcAft>
                <a:spcPts val="0"/>
              </a:spcAft>
              <a:buClr>
                <a:srgbClr val="222222"/>
              </a:buClr>
              <a:buSzPts val="1800"/>
              <a:buFont typeface="Calibri"/>
              <a:buAutoNum type="arabicPeriod"/>
            </a:pPr>
            <a:r>
              <a:rPr b="1" i="0" lang="en-US" sz="2200" u="none" cap="none" strike="noStrike">
                <a:solidFill>
                  <a:srgbClr val="222222"/>
                </a:solidFill>
                <a:latin typeface="Calibri"/>
                <a:ea typeface="Calibri"/>
                <a:cs typeface="Calibri"/>
                <a:sym typeface="Calibri"/>
              </a:rPr>
              <a:t>Introduction</a:t>
            </a:r>
            <a:endParaRPr b="1" i="0" sz="2200" u="none" cap="none" strike="noStrike">
              <a:solidFill>
                <a:schemeClr val="dk1"/>
              </a:solidFill>
              <a:latin typeface="Calibri"/>
              <a:ea typeface="Calibri"/>
              <a:cs typeface="Calibri"/>
              <a:sym typeface="Calibri"/>
            </a:endParaRPr>
          </a:p>
          <a:p>
            <a:pPr indent="-342900" lvl="0" marL="342900" marR="0" rtl="0" algn="l">
              <a:lnSpc>
                <a:spcPct val="150000"/>
              </a:lnSpc>
              <a:spcBef>
                <a:spcPts val="800"/>
              </a:spcBef>
              <a:spcAft>
                <a:spcPts val="0"/>
              </a:spcAft>
              <a:buClr>
                <a:srgbClr val="222222"/>
              </a:buClr>
              <a:buSzPts val="1800"/>
              <a:buFont typeface="Calibri"/>
              <a:buAutoNum type="arabicPeriod"/>
            </a:pPr>
            <a:r>
              <a:rPr b="1" i="0" lang="en-US" sz="2200" u="none" cap="none" strike="noStrike">
                <a:solidFill>
                  <a:srgbClr val="222222"/>
                </a:solidFill>
                <a:latin typeface="Calibri"/>
                <a:ea typeface="Calibri"/>
                <a:cs typeface="Calibri"/>
                <a:sym typeface="Calibri"/>
              </a:rPr>
              <a:t>Characteristi</a:t>
            </a:r>
            <a:r>
              <a:rPr b="1" lang="en-US" sz="2200">
                <a:solidFill>
                  <a:srgbClr val="222222"/>
                </a:solidFill>
                <a:latin typeface="Calibri"/>
                <a:ea typeface="Calibri"/>
                <a:cs typeface="Calibri"/>
                <a:sym typeface="Calibri"/>
              </a:rPr>
              <a:t>cs of Empathy Map</a:t>
            </a:r>
            <a:endParaRPr b="1" i="0" sz="2200" u="none" cap="none" strike="noStrike">
              <a:solidFill>
                <a:schemeClr val="dk1"/>
              </a:solidFill>
              <a:latin typeface="Calibri"/>
              <a:ea typeface="Calibri"/>
              <a:cs typeface="Calibri"/>
              <a:sym typeface="Calibri"/>
            </a:endParaRPr>
          </a:p>
          <a:p>
            <a:pPr indent="-342900" lvl="0" marL="342900" marR="0" rtl="0" algn="l">
              <a:lnSpc>
                <a:spcPct val="150000"/>
              </a:lnSpc>
              <a:spcBef>
                <a:spcPts val="800"/>
              </a:spcBef>
              <a:spcAft>
                <a:spcPts val="0"/>
              </a:spcAft>
              <a:buClr>
                <a:srgbClr val="222222"/>
              </a:buClr>
              <a:buSzPts val="1800"/>
              <a:buFont typeface="Calibri"/>
              <a:buAutoNum type="arabicPeriod"/>
            </a:pPr>
            <a:r>
              <a:rPr b="1" i="0" lang="en-US" sz="2200" u="none" cap="none" strike="noStrike">
                <a:solidFill>
                  <a:srgbClr val="222222"/>
                </a:solidFill>
                <a:latin typeface="Calibri"/>
                <a:ea typeface="Calibri"/>
                <a:cs typeface="Calibri"/>
                <a:sym typeface="Calibri"/>
              </a:rPr>
              <a:t>Relevance and use</a:t>
            </a:r>
            <a:r>
              <a:rPr b="1" lang="en-US" sz="2200">
                <a:solidFill>
                  <a:srgbClr val="222222"/>
                </a:solidFill>
                <a:latin typeface="Calibri"/>
                <a:ea typeface="Calibri"/>
                <a:cs typeface="Calibri"/>
                <a:sym typeface="Calibri"/>
              </a:rPr>
              <a:t>s of Empathy Map</a:t>
            </a:r>
            <a:endParaRPr b="1" i="0" sz="2200" u="none" cap="none" strike="noStrike">
              <a:solidFill>
                <a:schemeClr val="dk1"/>
              </a:solidFill>
              <a:latin typeface="Calibri"/>
              <a:ea typeface="Calibri"/>
              <a:cs typeface="Calibri"/>
              <a:sym typeface="Calibri"/>
            </a:endParaRPr>
          </a:p>
          <a:p>
            <a:pPr indent="-342900" lvl="0" marL="342900" marR="0" rtl="0" algn="l">
              <a:lnSpc>
                <a:spcPct val="150000"/>
              </a:lnSpc>
              <a:spcBef>
                <a:spcPts val="800"/>
              </a:spcBef>
              <a:spcAft>
                <a:spcPts val="0"/>
              </a:spcAft>
              <a:buClr>
                <a:srgbClr val="222222"/>
              </a:buClr>
              <a:buSzPts val="1800"/>
              <a:buFont typeface="Calibri"/>
              <a:buAutoNum type="arabicPeriod"/>
            </a:pPr>
            <a:r>
              <a:rPr b="1" i="0" lang="en-US" sz="2200" u="none" cap="none" strike="noStrike">
                <a:solidFill>
                  <a:srgbClr val="222222"/>
                </a:solidFill>
                <a:latin typeface="Calibri"/>
                <a:ea typeface="Calibri"/>
                <a:cs typeface="Calibri"/>
                <a:sym typeface="Calibri"/>
              </a:rPr>
              <a:t>Tips on how to carry it ou</a:t>
            </a:r>
            <a:r>
              <a:rPr b="1" lang="en-US" sz="2200">
                <a:solidFill>
                  <a:srgbClr val="222222"/>
                </a:solidFill>
                <a:latin typeface="Calibri"/>
                <a:ea typeface="Calibri"/>
                <a:cs typeface="Calibri"/>
                <a:sym typeface="Calibri"/>
              </a:rPr>
              <a:t>t the Empathy Map</a:t>
            </a:r>
            <a:endParaRPr b="1" i="0" sz="2200" u="none" cap="none" strike="noStrike">
              <a:solidFill>
                <a:schemeClr val="dk1"/>
              </a:solidFill>
              <a:latin typeface="Calibri"/>
              <a:ea typeface="Calibri"/>
              <a:cs typeface="Calibri"/>
              <a:sym typeface="Calibri"/>
            </a:endParaRPr>
          </a:p>
          <a:p>
            <a:pPr indent="-342900" lvl="0" marL="342900" marR="0" rtl="0" algn="l">
              <a:lnSpc>
                <a:spcPct val="150000"/>
              </a:lnSpc>
              <a:spcBef>
                <a:spcPts val="800"/>
              </a:spcBef>
              <a:spcAft>
                <a:spcPts val="0"/>
              </a:spcAft>
              <a:buClr>
                <a:srgbClr val="222222"/>
              </a:buClr>
              <a:buSzPts val="1800"/>
              <a:buFont typeface="Calibri"/>
              <a:buAutoNum type="arabicPeriod"/>
            </a:pPr>
            <a:r>
              <a:rPr b="1" i="0" lang="en-US" sz="2200" u="none" cap="none" strike="noStrike">
                <a:solidFill>
                  <a:srgbClr val="222222"/>
                </a:solidFill>
                <a:latin typeface="Calibri"/>
                <a:ea typeface="Calibri"/>
                <a:cs typeface="Calibri"/>
                <a:sym typeface="Calibri"/>
              </a:rPr>
              <a:t>Conclusions</a:t>
            </a:r>
            <a:endParaRPr b="1" i="0" sz="2200" u="none" cap="none" strike="noStrike">
              <a:solidFill>
                <a:schemeClr val="dk1"/>
              </a:solidFill>
              <a:latin typeface="Calibri"/>
              <a:ea typeface="Calibri"/>
              <a:cs typeface="Calibri"/>
              <a:sym typeface="Calibri"/>
            </a:endParaRPr>
          </a:p>
          <a:p>
            <a:pPr indent="-342900" lvl="0" marL="342900" marR="0" rtl="0" algn="l">
              <a:lnSpc>
                <a:spcPct val="150000"/>
              </a:lnSpc>
              <a:spcBef>
                <a:spcPts val="800"/>
              </a:spcBef>
              <a:spcAft>
                <a:spcPts val="0"/>
              </a:spcAft>
              <a:buClr>
                <a:srgbClr val="222222"/>
              </a:buClr>
              <a:buSzPts val="1800"/>
              <a:buFont typeface="Calibri"/>
              <a:buAutoNum type="arabicPeriod"/>
            </a:pPr>
            <a:r>
              <a:rPr b="1" lang="en-US" sz="2200">
                <a:solidFill>
                  <a:srgbClr val="222222"/>
                </a:solidFill>
                <a:latin typeface="Calibri"/>
                <a:ea typeface="Calibri"/>
                <a:cs typeface="Calibri"/>
                <a:sym typeface="Calibri"/>
              </a:rPr>
              <a:t>Empathy Map </a:t>
            </a:r>
            <a:r>
              <a:rPr b="1" i="0" lang="en-US" sz="2200" u="none" cap="none" strike="noStrike">
                <a:solidFill>
                  <a:srgbClr val="222222"/>
                </a:solidFill>
                <a:latin typeface="Calibri"/>
                <a:ea typeface="Calibri"/>
                <a:cs typeface="Calibri"/>
                <a:sym typeface="Calibri"/>
              </a:rPr>
              <a:t>template</a:t>
            </a:r>
            <a:endParaRPr b="1" i="0" sz="2200" u="none" cap="none" strike="noStrike">
              <a:solidFill>
                <a:schemeClr val="dk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18" name="Shape 118"/>
        <p:cNvGrpSpPr/>
        <p:nvPr/>
      </p:nvGrpSpPr>
      <p:grpSpPr>
        <a:xfrm>
          <a:off x="0" y="0"/>
          <a:ext cx="0" cy="0"/>
          <a:chOff x="0" y="0"/>
          <a:chExt cx="0" cy="0"/>
        </a:xfrm>
      </p:grpSpPr>
      <p:sp>
        <p:nvSpPr>
          <p:cNvPr id="119" name="Google Shape;119;p3"/>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20" name="Google Shape;120;p3"/>
          <p:cNvSpPr/>
          <p:nvPr/>
        </p:nvSpPr>
        <p:spPr>
          <a:xfrm>
            <a:off x="4715124" y="0"/>
            <a:ext cx="7476877" cy="6858000"/>
          </a:xfrm>
          <a:custGeom>
            <a:rect b="b" l="l" r="r" t="t"/>
            <a:pathLst>
              <a:path extrusionOk="0" h="6858000" w="7476877">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21" name="Google Shape;121;p3"/>
          <p:cNvSpPr/>
          <p:nvPr>
            <p:ph type="title"/>
          </p:nvPr>
        </p:nvSpPr>
        <p:spPr>
          <a:xfrm>
            <a:off x="441959" y="-101896"/>
            <a:ext cx="10084511" cy="5773650"/>
          </a:xfrm>
          <a:prstGeom prst="ellipse">
            <a:avLst/>
          </a:prstGeom>
          <a:noFill/>
          <a:ln>
            <a:noFill/>
          </a:ln>
        </p:spPr>
        <p:txBody>
          <a:bodyPr anchorCtr="0" anchor="t" bIns="45700" lIns="91425" spcFirstLastPara="1" rIns="91425" wrap="square" tIns="45700">
            <a:normAutofit fontScale="90000"/>
          </a:bodyPr>
          <a:lstStyle/>
          <a:p>
            <a:pPr indent="0" lvl="0" marL="0" rtl="0" algn="l">
              <a:lnSpc>
                <a:spcPct val="90000"/>
              </a:lnSpc>
              <a:spcBef>
                <a:spcPts val="0"/>
              </a:spcBef>
              <a:spcAft>
                <a:spcPts val="0"/>
              </a:spcAft>
              <a:buClr>
                <a:schemeClr val="dk1"/>
              </a:buClr>
              <a:buSzPct val="74193"/>
              <a:buFont typeface="Calibri"/>
              <a:buNone/>
            </a:pPr>
            <a:r>
              <a:rPr b="1" lang="en-US" sz="3100">
                <a:solidFill>
                  <a:schemeClr val="dk1"/>
                </a:solidFill>
                <a:latin typeface="Calibri"/>
                <a:ea typeface="Calibri"/>
                <a:cs typeface="Calibri"/>
                <a:sym typeface="Calibri"/>
              </a:rPr>
              <a:t> </a:t>
            </a:r>
            <a:r>
              <a:rPr b="1" lang="en-US" sz="3100">
                <a:solidFill>
                  <a:srgbClr val="222222"/>
                </a:solidFill>
                <a:latin typeface="Calibri"/>
                <a:ea typeface="Calibri"/>
                <a:cs typeface="Calibri"/>
                <a:sym typeface="Calibri"/>
              </a:rPr>
              <a:t>Introduction</a:t>
            </a:r>
            <a:br>
              <a:rPr lang="en-US" sz="2400">
                <a:latin typeface="Calibri"/>
                <a:ea typeface="Calibri"/>
                <a:cs typeface="Calibri"/>
                <a:sym typeface="Calibri"/>
              </a:rPr>
            </a:br>
            <a:br>
              <a:rPr lang="en-US" sz="2400">
                <a:latin typeface="Calibri"/>
                <a:ea typeface="Calibri"/>
                <a:cs typeface="Calibri"/>
                <a:sym typeface="Calibri"/>
              </a:rPr>
            </a:br>
            <a:r>
              <a:rPr lang="en-US" sz="2400"/>
              <a:t>The Empathy Map is a visual tool that allows you to have a deeper level of understanding about the behaviors, feelings, needs and pains of a particular stakeholder.</a:t>
            </a:r>
            <a:endParaRPr sz="2400"/>
          </a:p>
          <a:p>
            <a:pPr indent="0" lvl="0" marL="0" rtl="0" algn="l">
              <a:lnSpc>
                <a:spcPct val="90000"/>
              </a:lnSpc>
              <a:spcBef>
                <a:spcPts val="0"/>
              </a:spcBef>
              <a:spcAft>
                <a:spcPts val="0"/>
              </a:spcAft>
              <a:buClr>
                <a:schemeClr val="dk1"/>
              </a:buClr>
              <a:buSzPct val="45833"/>
              <a:buFont typeface="Arial"/>
              <a:buNone/>
            </a:pPr>
            <a:r>
              <a:t/>
            </a:r>
            <a:endParaRPr sz="2400"/>
          </a:p>
          <a:p>
            <a:pPr indent="0" lvl="0" marL="0" rtl="0" algn="l">
              <a:lnSpc>
                <a:spcPct val="90000"/>
              </a:lnSpc>
              <a:spcBef>
                <a:spcPts val="0"/>
              </a:spcBef>
              <a:spcAft>
                <a:spcPts val="0"/>
              </a:spcAft>
              <a:buClr>
                <a:schemeClr val="dk1"/>
              </a:buClr>
              <a:buSzPct val="45833"/>
              <a:buFont typeface="Arial"/>
              <a:buNone/>
            </a:pPr>
            <a:r>
              <a:rPr lang="en-US" sz="2400"/>
              <a:t>The </a:t>
            </a:r>
            <a:r>
              <a:rPr lang="en-US" sz="2400"/>
              <a:t>stakeholder</a:t>
            </a:r>
            <a:r>
              <a:rPr lang="en-US" sz="2400"/>
              <a:t> can be a citizen, a user, a customer, a collaborator, a partner, etc., in relation to a given service.</a:t>
            </a:r>
            <a:endParaRPr sz="2400"/>
          </a:p>
          <a:p>
            <a:pPr indent="0" lvl="0" marL="0" rtl="0" algn="l">
              <a:lnSpc>
                <a:spcPct val="90000"/>
              </a:lnSpc>
              <a:spcBef>
                <a:spcPts val="0"/>
              </a:spcBef>
              <a:spcAft>
                <a:spcPts val="0"/>
              </a:spcAft>
              <a:buClr>
                <a:schemeClr val="dk1"/>
              </a:buClr>
              <a:buSzPct val="45833"/>
              <a:buFont typeface="Arial"/>
              <a:buNone/>
            </a:pPr>
            <a:r>
              <a:t/>
            </a:r>
            <a:endParaRPr sz="2400"/>
          </a:p>
          <a:p>
            <a:pPr indent="0" lvl="0" marL="0" rtl="0" algn="l">
              <a:lnSpc>
                <a:spcPct val="90000"/>
              </a:lnSpc>
              <a:spcBef>
                <a:spcPts val="0"/>
              </a:spcBef>
              <a:spcAft>
                <a:spcPts val="0"/>
              </a:spcAft>
              <a:buClr>
                <a:schemeClr val="dk1"/>
              </a:buClr>
              <a:buSzPct val="45833"/>
              <a:buFont typeface="Arial"/>
              <a:buNone/>
            </a:pPr>
            <a:r>
              <a:rPr lang="en-US" sz="2400"/>
              <a:t>Based on the Empathy Map, it is possible to design services and products that are more suited to the profile in question.</a:t>
            </a:r>
            <a:endParaRPr sz="2400"/>
          </a:p>
          <a:p>
            <a:pPr indent="0" lvl="0" marL="0" rtl="0" algn="l">
              <a:lnSpc>
                <a:spcPct val="90000"/>
              </a:lnSpc>
              <a:spcBef>
                <a:spcPts val="0"/>
              </a:spcBef>
              <a:spcAft>
                <a:spcPts val="0"/>
              </a:spcAft>
              <a:buClr>
                <a:schemeClr val="dk1"/>
              </a:buClr>
              <a:buSzPct val="100000"/>
              <a:buFont typeface="Calibri"/>
              <a:buNone/>
            </a:pPr>
            <a:br>
              <a:rPr b="1" lang="en-US" sz="2300">
                <a:solidFill>
                  <a:schemeClr val="dk1"/>
                </a:solidFill>
                <a:latin typeface="Calibri"/>
                <a:ea typeface="Calibri"/>
                <a:cs typeface="Calibri"/>
                <a:sym typeface="Calibri"/>
              </a:rPr>
            </a:br>
            <a:endParaRPr b="1" sz="2300">
              <a:solidFill>
                <a:schemeClr val="dk1"/>
              </a:solidFill>
              <a:latin typeface="Calibri"/>
              <a:ea typeface="Calibri"/>
              <a:cs typeface="Calibri"/>
              <a:sym typeface="Calibri"/>
            </a:endParaRPr>
          </a:p>
        </p:txBody>
      </p:sp>
      <p:grpSp>
        <p:nvGrpSpPr>
          <p:cNvPr id="122" name="Google Shape;122;p3"/>
          <p:cNvGrpSpPr/>
          <p:nvPr/>
        </p:nvGrpSpPr>
        <p:grpSpPr>
          <a:xfrm>
            <a:off x="441960" y="561256"/>
            <a:ext cx="1128382" cy="847206"/>
            <a:chOff x="7393391" y="1075612"/>
            <a:chExt cx="1128382" cy="847206"/>
          </a:xfrm>
        </p:grpSpPr>
        <p:sp>
          <p:nvSpPr>
            <p:cNvPr id="123" name="Google Shape;123;p3"/>
            <p:cNvSpPr/>
            <p:nvPr/>
          </p:nvSpPr>
          <p:spPr>
            <a:xfrm>
              <a:off x="7393391" y="1327438"/>
              <a:ext cx="675351" cy="595380"/>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24" name="Google Shape;124;p3"/>
            <p:cNvSpPr/>
            <p:nvPr/>
          </p:nvSpPr>
          <p:spPr>
            <a:xfrm>
              <a:off x="7971281" y="1075612"/>
              <a:ext cx="550492" cy="485306"/>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pic>
        <p:nvPicPr>
          <p:cNvPr descr="Logotipo&#10;&#10;Descripción generada automáticamente" id="125" name="Google Shape;125;p3"/>
          <p:cNvPicPr preferRelativeResize="0"/>
          <p:nvPr>
            <p:ph idx="1" type="body"/>
          </p:nvPr>
        </p:nvPicPr>
        <p:blipFill rotWithShape="1">
          <a:blip r:embed="rId3">
            <a:alphaModFix/>
          </a:blip>
          <a:srcRect b="0" l="0" r="0" t="0"/>
          <a:stretch/>
        </p:blipFill>
        <p:spPr>
          <a:xfrm>
            <a:off x="10469310" y="6024685"/>
            <a:ext cx="1362791" cy="480384"/>
          </a:xfrm>
          <a:prstGeom prst="rect">
            <a:avLst/>
          </a:prstGeom>
          <a:noFill/>
          <a:ln>
            <a:noFill/>
          </a:ln>
        </p:spPr>
      </p:pic>
      <p:sp>
        <p:nvSpPr>
          <p:cNvPr id="126" name="Google Shape;126;p3"/>
          <p:cNvSpPr txBox="1"/>
          <p:nvPr/>
        </p:nvSpPr>
        <p:spPr>
          <a:xfrm>
            <a:off x="4038600" y="4884873"/>
            <a:ext cx="7188199" cy="1292090"/>
          </a:xfrm>
          <a:prstGeom prst="rect">
            <a:avLst/>
          </a:prstGeom>
          <a:noFill/>
          <a:ln>
            <a:noFill/>
          </a:ln>
        </p:spPr>
        <p:txBody>
          <a:bodyPr anchorCtr="0" anchor="t" bIns="45700" lIns="91425" spcFirstLastPara="1" rIns="91425" wrap="square" tIns="45700">
            <a:normAutofit/>
          </a:bodyPr>
          <a:lstStyle/>
          <a:p>
            <a:pPr indent="107950" lvl="0" marL="0" marR="0" rtl="0" algn="l">
              <a:lnSpc>
                <a:spcPct val="90000"/>
              </a:lnSpc>
              <a:spcBef>
                <a:spcPts val="0"/>
              </a:spcBef>
              <a:spcAft>
                <a:spcPts val="0"/>
              </a:spcAft>
              <a:buClr>
                <a:schemeClr val="dk1"/>
              </a:buClr>
              <a:buSzPts val="1700"/>
              <a:buFont typeface="Arial"/>
              <a:buNone/>
            </a:pPr>
            <a:r>
              <a:t/>
            </a:r>
            <a:endParaRPr b="0" i="0" sz="1700" u="none" cap="none" strike="noStrike">
              <a:solidFill>
                <a:schemeClr val="dk1"/>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30" name="Shape 130"/>
        <p:cNvGrpSpPr/>
        <p:nvPr/>
      </p:nvGrpSpPr>
      <p:grpSpPr>
        <a:xfrm>
          <a:off x="0" y="0"/>
          <a:ext cx="0" cy="0"/>
          <a:chOff x="0" y="0"/>
          <a:chExt cx="0" cy="0"/>
        </a:xfrm>
      </p:grpSpPr>
      <p:sp>
        <p:nvSpPr>
          <p:cNvPr id="131" name="Google Shape;131;p4"/>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32" name="Google Shape;132;p4"/>
          <p:cNvSpPr/>
          <p:nvPr/>
        </p:nvSpPr>
        <p:spPr>
          <a:xfrm>
            <a:off x="4715124" y="0"/>
            <a:ext cx="7476877" cy="6858000"/>
          </a:xfrm>
          <a:custGeom>
            <a:rect b="b" l="l" r="r" t="t"/>
            <a:pathLst>
              <a:path extrusionOk="0" h="6858000" w="7476877">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33" name="Google Shape;133;p4"/>
          <p:cNvSpPr/>
          <p:nvPr>
            <p:ph type="title"/>
          </p:nvPr>
        </p:nvSpPr>
        <p:spPr>
          <a:xfrm>
            <a:off x="535529" y="-76001"/>
            <a:ext cx="10201601" cy="6372745"/>
          </a:xfrm>
          <a:prstGeom prst="ellipse">
            <a:avLst/>
          </a:prstGeom>
          <a:noFill/>
          <a:ln>
            <a:noFill/>
          </a:ln>
        </p:spPr>
        <p:txBody>
          <a:bodyPr anchorCtr="0" anchor="t" bIns="45700" lIns="91425" spcFirstLastPara="1" rIns="91425" wrap="square" tIns="45700">
            <a:normAutofit fontScale="90000"/>
          </a:bodyPr>
          <a:lstStyle/>
          <a:p>
            <a:pPr indent="0" lvl="0" marL="0" rtl="0" algn="l">
              <a:lnSpc>
                <a:spcPct val="90000"/>
              </a:lnSpc>
              <a:spcBef>
                <a:spcPts val="0"/>
              </a:spcBef>
              <a:spcAft>
                <a:spcPts val="0"/>
              </a:spcAft>
              <a:buClr>
                <a:schemeClr val="dk1"/>
              </a:buClr>
              <a:buSzPct val="100000"/>
              <a:buFont typeface="Calibri"/>
              <a:buNone/>
            </a:pPr>
            <a:r>
              <a:rPr b="1" lang="en-US" sz="2300">
                <a:solidFill>
                  <a:schemeClr val="dk1"/>
                </a:solidFill>
                <a:latin typeface="Calibri"/>
                <a:ea typeface="Calibri"/>
                <a:cs typeface="Calibri"/>
                <a:sym typeface="Calibri"/>
              </a:rPr>
              <a:t> </a:t>
            </a:r>
            <a:r>
              <a:rPr b="1" lang="en-US" sz="3100">
                <a:solidFill>
                  <a:srgbClr val="222222"/>
                </a:solidFill>
                <a:latin typeface="Calibri"/>
                <a:ea typeface="Calibri"/>
                <a:cs typeface="Calibri"/>
                <a:sym typeface="Calibri"/>
              </a:rPr>
              <a:t>Characteristi</a:t>
            </a:r>
            <a:r>
              <a:rPr b="1" lang="en-US" sz="3100">
                <a:solidFill>
                  <a:srgbClr val="222222"/>
                </a:solidFill>
                <a:latin typeface="Calibri"/>
                <a:ea typeface="Calibri"/>
                <a:cs typeface="Calibri"/>
                <a:sym typeface="Calibri"/>
              </a:rPr>
              <a:t>cs </a:t>
            </a:r>
            <a:r>
              <a:rPr b="1" lang="en-US" sz="3100">
                <a:solidFill>
                  <a:srgbClr val="222222"/>
                </a:solidFill>
              </a:rPr>
              <a:t>of Empathy Map</a:t>
            </a:r>
            <a:br>
              <a:rPr lang="en-US" sz="2400">
                <a:latin typeface="Calibri"/>
                <a:ea typeface="Calibri"/>
                <a:cs typeface="Calibri"/>
                <a:sym typeface="Calibri"/>
              </a:rPr>
            </a:br>
            <a:br>
              <a:rPr b="1" lang="en-US" sz="2300">
                <a:solidFill>
                  <a:schemeClr val="dk1"/>
                </a:solidFill>
                <a:latin typeface="Calibri"/>
                <a:ea typeface="Calibri"/>
                <a:cs typeface="Calibri"/>
                <a:sym typeface="Calibri"/>
              </a:rPr>
            </a:br>
            <a:r>
              <a:rPr lang="en-US" sz="2200"/>
              <a:t>The Empathy Map model allows to systematize in a graphic the needs, thoughts, hears, points of view, speeches, actions and pains from one </a:t>
            </a:r>
            <a:r>
              <a:rPr lang="en-US" sz="2200"/>
              <a:t>stakeholder.</a:t>
            </a:r>
            <a:endParaRPr sz="2200"/>
          </a:p>
          <a:p>
            <a:pPr indent="0" lvl="0" marL="0" rtl="0" algn="l">
              <a:lnSpc>
                <a:spcPct val="90000"/>
              </a:lnSpc>
              <a:spcBef>
                <a:spcPts val="0"/>
              </a:spcBef>
              <a:spcAft>
                <a:spcPts val="0"/>
              </a:spcAft>
              <a:buClr>
                <a:schemeClr val="dk1"/>
              </a:buClr>
              <a:buSzPct val="104545"/>
              <a:buFont typeface="Calibri"/>
              <a:buNone/>
            </a:pPr>
            <a:r>
              <a:t/>
            </a:r>
            <a:endParaRPr sz="2200"/>
          </a:p>
          <a:p>
            <a:pPr indent="0" lvl="0" marL="0" rtl="0" algn="l">
              <a:spcBef>
                <a:spcPts val="0"/>
              </a:spcBef>
              <a:spcAft>
                <a:spcPts val="0"/>
              </a:spcAft>
              <a:buClr>
                <a:schemeClr val="dk1"/>
              </a:buClr>
              <a:buSzPct val="104545"/>
              <a:buFont typeface="Arial"/>
              <a:buNone/>
            </a:pPr>
            <a:r>
              <a:rPr lang="en-US" sz="2200"/>
              <a:t>Below, the different sections have been grouped in terms of:</a:t>
            </a:r>
            <a:endParaRPr sz="2200"/>
          </a:p>
          <a:p>
            <a:pPr indent="-354330" lvl="0" marL="457200" rtl="0" algn="l">
              <a:lnSpc>
                <a:spcPct val="115000"/>
              </a:lnSpc>
              <a:spcBef>
                <a:spcPts val="0"/>
              </a:spcBef>
              <a:spcAft>
                <a:spcPts val="0"/>
              </a:spcAft>
              <a:buClr>
                <a:srgbClr val="333333"/>
              </a:buClr>
              <a:buSzPct val="100000"/>
              <a:buFont typeface="Calibri"/>
              <a:buAutoNum type="arabicPeriod"/>
            </a:pPr>
            <a:r>
              <a:rPr lang="en-US" sz="2200">
                <a:solidFill>
                  <a:srgbClr val="333333"/>
                </a:solidFill>
                <a:highlight>
                  <a:srgbClr val="FFFFFF"/>
                </a:highlight>
              </a:rPr>
              <a:t>What the stakeholder thinks and feels</a:t>
            </a:r>
            <a:endParaRPr sz="2200">
              <a:solidFill>
                <a:srgbClr val="333333"/>
              </a:solidFill>
              <a:highlight>
                <a:srgbClr val="FFFFFF"/>
              </a:highlight>
            </a:endParaRPr>
          </a:p>
          <a:p>
            <a:pPr indent="-354330" lvl="0" marL="457200" rtl="0" algn="l">
              <a:lnSpc>
                <a:spcPct val="115000"/>
              </a:lnSpc>
              <a:spcBef>
                <a:spcPts val="0"/>
              </a:spcBef>
              <a:spcAft>
                <a:spcPts val="0"/>
              </a:spcAft>
              <a:buClr>
                <a:srgbClr val="333333"/>
              </a:buClr>
              <a:buSzPct val="100000"/>
              <a:buFont typeface="Calibri"/>
              <a:buAutoNum type="arabicPeriod"/>
            </a:pPr>
            <a:r>
              <a:rPr lang="en-US" sz="2200">
                <a:solidFill>
                  <a:srgbClr val="333333"/>
                </a:solidFill>
                <a:highlight>
                  <a:srgbClr val="FFFFFF"/>
                </a:highlight>
              </a:rPr>
              <a:t>What the stakeholder hears</a:t>
            </a:r>
            <a:endParaRPr sz="2200">
              <a:solidFill>
                <a:srgbClr val="333333"/>
              </a:solidFill>
              <a:highlight>
                <a:srgbClr val="FFFFFF"/>
              </a:highlight>
            </a:endParaRPr>
          </a:p>
          <a:p>
            <a:pPr indent="-354330" lvl="0" marL="457200" rtl="0" algn="l">
              <a:lnSpc>
                <a:spcPct val="115000"/>
              </a:lnSpc>
              <a:spcBef>
                <a:spcPts val="0"/>
              </a:spcBef>
              <a:spcAft>
                <a:spcPts val="0"/>
              </a:spcAft>
              <a:buClr>
                <a:srgbClr val="333333"/>
              </a:buClr>
              <a:buSzPct val="100000"/>
              <a:buFont typeface="Calibri"/>
              <a:buAutoNum type="arabicPeriod"/>
            </a:pPr>
            <a:r>
              <a:rPr lang="en-US" sz="2200">
                <a:solidFill>
                  <a:srgbClr val="333333"/>
                </a:solidFill>
                <a:highlight>
                  <a:srgbClr val="FFFFFF"/>
                </a:highlight>
              </a:rPr>
              <a:t>What the stakeholder sees</a:t>
            </a:r>
            <a:endParaRPr sz="2200">
              <a:solidFill>
                <a:srgbClr val="333333"/>
              </a:solidFill>
              <a:highlight>
                <a:srgbClr val="FFFFFF"/>
              </a:highlight>
            </a:endParaRPr>
          </a:p>
          <a:p>
            <a:pPr indent="-354330" lvl="0" marL="457200" rtl="0" algn="l">
              <a:lnSpc>
                <a:spcPct val="115000"/>
              </a:lnSpc>
              <a:spcBef>
                <a:spcPts val="0"/>
              </a:spcBef>
              <a:spcAft>
                <a:spcPts val="0"/>
              </a:spcAft>
              <a:buClr>
                <a:srgbClr val="333333"/>
              </a:buClr>
              <a:buSzPct val="100000"/>
              <a:buFont typeface="Calibri"/>
              <a:buAutoNum type="arabicPeriod"/>
            </a:pPr>
            <a:r>
              <a:rPr lang="en-US" sz="2200">
                <a:solidFill>
                  <a:srgbClr val="333333"/>
                </a:solidFill>
                <a:highlight>
                  <a:srgbClr val="FFFFFF"/>
                </a:highlight>
              </a:rPr>
              <a:t>What the stakeholder says and does</a:t>
            </a:r>
            <a:endParaRPr sz="2200">
              <a:solidFill>
                <a:srgbClr val="333333"/>
              </a:solidFill>
              <a:highlight>
                <a:srgbClr val="FFFFFF"/>
              </a:highlight>
            </a:endParaRPr>
          </a:p>
          <a:p>
            <a:pPr indent="-354330" lvl="0" marL="457200" rtl="0" algn="l">
              <a:lnSpc>
                <a:spcPct val="115000"/>
              </a:lnSpc>
              <a:spcBef>
                <a:spcPts val="0"/>
              </a:spcBef>
              <a:spcAft>
                <a:spcPts val="0"/>
              </a:spcAft>
              <a:buClr>
                <a:srgbClr val="333333"/>
              </a:buClr>
              <a:buSzPct val="100000"/>
              <a:buFont typeface="Calibri"/>
              <a:buAutoNum type="arabicPeriod"/>
            </a:pPr>
            <a:r>
              <a:rPr lang="en-US" sz="2200">
                <a:solidFill>
                  <a:srgbClr val="333333"/>
                </a:solidFill>
                <a:highlight>
                  <a:srgbClr val="FFFFFF"/>
                </a:highlight>
              </a:rPr>
              <a:t>The stakeholder’s pains</a:t>
            </a:r>
            <a:endParaRPr sz="2200">
              <a:solidFill>
                <a:srgbClr val="333333"/>
              </a:solidFill>
              <a:highlight>
                <a:srgbClr val="FFFFFF"/>
              </a:highlight>
            </a:endParaRPr>
          </a:p>
          <a:p>
            <a:pPr indent="-354330" lvl="0" marL="457200" rtl="0" algn="l">
              <a:lnSpc>
                <a:spcPct val="115000"/>
              </a:lnSpc>
              <a:spcBef>
                <a:spcPts val="0"/>
              </a:spcBef>
              <a:spcAft>
                <a:spcPts val="0"/>
              </a:spcAft>
              <a:buClr>
                <a:srgbClr val="333333"/>
              </a:buClr>
              <a:buSzPct val="100000"/>
              <a:buFont typeface="Calibri"/>
              <a:buAutoNum type="arabicPeriod"/>
            </a:pPr>
            <a:r>
              <a:rPr lang="en-US" sz="2200">
                <a:solidFill>
                  <a:srgbClr val="333333"/>
                </a:solidFill>
                <a:highlight>
                  <a:srgbClr val="FFFFFF"/>
                </a:highlight>
              </a:rPr>
              <a:t>The stakeholder’s gains</a:t>
            </a:r>
            <a:endParaRPr sz="3200"/>
          </a:p>
        </p:txBody>
      </p:sp>
      <p:grpSp>
        <p:nvGrpSpPr>
          <p:cNvPr id="134" name="Google Shape;134;p4"/>
          <p:cNvGrpSpPr/>
          <p:nvPr/>
        </p:nvGrpSpPr>
        <p:grpSpPr>
          <a:xfrm>
            <a:off x="441960" y="561256"/>
            <a:ext cx="1128382" cy="847206"/>
            <a:chOff x="7393391" y="1075612"/>
            <a:chExt cx="1128382" cy="847206"/>
          </a:xfrm>
        </p:grpSpPr>
        <p:sp>
          <p:nvSpPr>
            <p:cNvPr id="135" name="Google Shape;135;p4"/>
            <p:cNvSpPr/>
            <p:nvPr/>
          </p:nvSpPr>
          <p:spPr>
            <a:xfrm>
              <a:off x="7393391" y="1327438"/>
              <a:ext cx="675351" cy="595380"/>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36" name="Google Shape;136;p4"/>
            <p:cNvSpPr/>
            <p:nvPr/>
          </p:nvSpPr>
          <p:spPr>
            <a:xfrm>
              <a:off x="7971281" y="1075612"/>
              <a:ext cx="550492" cy="485306"/>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pic>
        <p:nvPicPr>
          <p:cNvPr descr="Logotipo&#10;&#10;Descripción generada automáticamente" id="137" name="Google Shape;137;p4"/>
          <p:cNvPicPr preferRelativeResize="0"/>
          <p:nvPr>
            <p:ph idx="1" type="body"/>
          </p:nvPr>
        </p:nvPicPr>
        <p:blipFill rotWithShape="1">
          <a:blip r:embed="rId3">
            <a:alphaModFix/>
          </a:blip>
          <a:srcRect b="0" l="0" r="0" t="0"/>
          <a:stretch/>
        </p:blipFill>
        <p:spPr>
          <a:xfrm>
            <a:off x="10469310" y="6024685"/>
            <a:ext cx="1362791" cy="480384"/>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41" name="Shape 141"/>
        <p:cNvGrpSpPr/>
        <p:nvPr/>
      </p:nvGrpSpPr>
      <p:grpSpPr>
        <a:xfrm>
          <a:off x="0" y="0"/>
          <a:ext cx="0" cy="0"/>
          <a:chOff x="0" y="0"/>
          <a:chExt cx="0" cy="0"/>
        </a:xfrm>
      </p:grpSpPr>
      <p:sp>
        <p:nvSpPr>
          <p:cNvPr id="142" name="Google Shape;142;p5"/>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43" name="Google Shape;143;p5"/>
          <p:cNvSpPr/>
          <p:nvPr/>
        </p:nvSpPr>
        <p:spPr>
          <a:xfrm>
            <a:off x="4715124" y="0"/>
            <a:ext cx="7476877" cy="6858000"/>
          </a:xfrm>
          <a:custGeom>
            <a:rect b="b" l="l" r="r" t="t"/>
            <a:pathLst>
              <a:path extrusionOk="0" h="6858000" w="7476877">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44" name="Google Shape;144;p5"/>
          <p:cNvSpPr/>
          <p:nvPr>
            <p:ph type="title"/>
          </p:nvPr>
        </p:nvSpPr>
        <p:spPr>
          <a:xfrm>
            <a:off x="636743" y="-79384"/>
            <a:ext cx="10379741" cy="5775963"/>
          </a:xfrm>
          <a:prstGeom prst="ellipse">
            <a:avLst/>
          </a:prstGeom>
          <a:noFill/>
          <a:ln>
            <a:noFill/>
          </a:ln>
        </p:spPr>
        <p:txBody>
          <a:bodyPr anchorCtr="0" anchor="t" bIns="45700" lIns="91425" spcFirstLastPara="1" rIns="91425" wrap="square" tIns="45700">
            <a:normAutofit fontScale="90000"/>
          </a:bodyPr>
          <a:lstStyle/>
          <a:p>
            <a:pPr indent="0" lvl="0" marL="0" rtl="0" algn="l">
              <a:lnSpc>
                <a:spcPct val="90000"/>
              </a:lnSpc>
              <a:spcBef>
                <a:spcPts val="0"/>
              </a:spcBef>
              <a:spcAft>
                <a:spcPts val="0"/>
              </a:spcAft>
              <a:buClr>
                <a:schemeClr val="dk1"/>
              </a:buClr>
              <a:buSzPct val="74193"/>
              <a:buFont typeface="Calibri"/>
              <a:buNone/>
            </a:pPr>
            <a:r>
              <a:rPr b="1" lang="en-US" sz="3100">
                <a:solidFill>
                  <a:schemeClr val="dk1"/>
                </a:solidFill>
                <a:latin typeface="Calibri"/>
                <a:ea typeface="Calibri"/>
                <a:cs typeface="Calibri"/>
                <a:sym typeface="Calibri"/>
              </a:rPr>
              <a:t> </a:t>
            </a:r>
            <a:r>
              <a:rPr b="1" lang="en-US" sz="3100">
                <a:solidFill>
                  <a:srgbClr val="222222"/>
                </a:solidFill>
                <a:latin typeface="Calibri"/>
                <a:ea typeface="Calibri"/>
                <a:cs typeface="Calibri"/>
                <a:sym typeface="Calibri"/>
              </a:rPr>
              <a:t>Relevance and uses</a:t>
            </a:r>
            <a:r>
              <a:rPr b="1" lang="en-US" sz="3100">
                <a:solidFill>
                  <a:srgbClr val="222222"/>
                </a:solidFill>
              </a:rPr>
              <a:t> </a:t>
            </a:r>
            <a:r>
              <a:rPr b="1" lang="en-US" sz="3100">
                <a:solidFill>
                  <a:srgbClr val="222222"/>
                </a:solidFill>
              </a:rPr>
              <a:t>of Empathy Map</a:t>
            </a:r>
            <a:br>
              <a:rPr lang="en-US" sz="2400">
                <a:latin typeface="Calibri"/>
                <a:ea typeface="Calibri"/>
                <a:cs typeface="Calibri"/>
                <a:sym typeface="Calibri"/>
              </a:rPr>
            </a:br>
            <a:br>
              <a:rPr b="1" lang="en-US" sz="2300">
                <a:solidFill>
                  <a:schemeClr val="dk1"/>
                </a:solidFill>
                <a:latin typeface="Calibri"/>
                <a:ea typeface="Calibri"/>
                <a:cs typeface="Calibri"/>
                <a:sym typeface="Calibri"/>
              </a:rPr>
            </a:br>
            <a:r>
              <a:rPr lang="en-US" sz="2400">
                <a:solidFill>
                  <a:schemeClr val="dk1"/>
                </a:solidFill>
              </a:rPr>
              <a:t>Many organizations use the Empathy Map as part of their process because it is useful to understand their users, their desires and what they want from their product or service.</a:t>
            </a:r>
            <a:endParaRPr sz="2400">
              <a:solidFill>
                <a:schemeClr val="dk1"/>
              </a:solidFill>
            </a:endParaRPr>
          </a:p>
          <a:p>
            <a:pPr indent="0" lvl="0" marL="0" rtl="0" algn="l">
              <a:lnSpc>
                <a:spcPct val="90000"/>
              </a:lnSpc>
              <a:spcBef>
                <a:spcPts val="0"/>
              </a:spcBef>
              <a:spcAft>
                <a:spcPts val="0"/>
              </a:spcAft>
              <a:buClr>
                <a:schemeClr val="dk1"/>
              </a:buClr>
              <a:buSzPct val="45833"/>
              <a:buFont typeface="Arial"/>
              <a:buNone/>
            </a:pPr>
            <a:r>
              <a:t/>
            </a:r>
            <a:endParaRPr sz="2400">
              <a:solidFill>
                <a:schemeClr val="dk1"/>
              </a:solidFill>
            </a:endParaRPr>
          </a:p>
          <a:p>
            <a:pPr indent="0" lvl="0" marL="0" rtl="0" algn="l">
              <a:lnSpc>
                <a:spcPct val="90000"/>
              </a:lnSpc>
              <a:spcBef>
                <a:spcPts val="0"/>
              </a:spcBef>
              <a:spcAft>
                <a:spcPts val="0"/>
              </a:spcAft>
              <a:buClr>
                <a:schemeClr val="dk1"/>
              </a:buClr>
              <a:buSzPct val="35483"/>
              <a:buFont typeface="Arial"/>
              <a:buNone/>
            </a:pPr>
            <a:r>
              <a:rPr b="1" lang="en-US" sz="3100">
                <a:solidFill>
                  <a:schemeClr val="dk1"/>
                </a:solidFill>
              </a:rPr>
              <a:t>Put a narrative in your data</a:t>
            </a:r>
            <a:endParaRPr b="1" sz="3100">
              <a:solidFill>
                <a:schemeClr val="dk1"/>
              </a:solidFill>
            </a:endParaRPr>
          </a:p>
          <a:p>
            <a:pPr indent="0" lvl="0" marL="0" rtl="0" algn="l">
              <a:lnSpc>
                <a:spcPct val="90000"/>
              </a:lnSpc>
              <a:spcBef>
                <a:spcPts val="0"/>
              </a:spcBef>
              <a:spcAft>
                <a:spcPts val="0"/>
              </a:spcAft>
              <a:buClr>
                <a:schemeClr val="dk1"/>
              </a:buClr>
              <a:buSzPct val="45833"/>
              <a:buFont typeface="Arial"/>
              <a:buNone/>
            </a:pPr>
            <a:r>
              <a:rPr lang="en-US" sz="2400">
                <a:solidFill>
                  <a:schemeClr val="dk1"/>
                </a:solidFill>
              </a:rPr>
              <a:t>The base of the empathy map is generated mainly from data received directly from users who describe their thoughts on a certain subject. One of the main benefits of empathy mapping is that it requires finding out more about the user from this data, determining what they are feeling and creating a narrative that informs readers.</a:t>
            </a:r>
            <a:endParaRPr sz="2400"/>
          </a:p>
        </p:txBody>
      </p:sp>
      <p:grpSp>
        <p:nvGrpSpPr>
          <p:cNvPr id="145" name="Google Shape;145;p5"/>
          <p:cNvGrpSpPr/>
          <p:nvPr/>
        </p:nvGrpSpPr>
        <p:grpSpPr>
          <a:xfrm>
            <a:off x="441960" y="561256"/>
            <a:ext cx="1128382" cy="847206"/>
            <a:chOff x="7393391" y="1075612"/>
            <a:chExt cx="1128382" cy="847206"/>
          </a:xfrm>
        </p:grpSpPr>
        <p:sp>
          <p:nvSpPr>
            <p:cNvPr id="146" name="Google Shape;146;p5"/>
            <p:cNvSpPr/>
            <p:nvPr/>
          </p:nvSpPr>
          <p:spPr>
            <a:xfrm>
              <a:off x="7393391" y="1327438"/>
              <a:ext cx="675351" cy="595380"/>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47" name="Google Shape;147;p5"/>
            <p:cNvSpPr/>
            <p:nvPr/>
          </p:nvSpPr>
          <p:spPr>
            <a:xfrm>
              <a:off x="7971281" y="1075612"/>
              <a:ext cx="550492" cy="485306"/>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pic>
        <p:nvPicPr>
          <p:cNvPr descr="Logotipo&#10;&#10;Descripción generada automáticamente" id="148" name="Google Shape;148;p5"/>
          <p:cNvPicPr preferRelativeResize="0"/>
          <p:nvPr>
            <p:ph idx="1" type="body"/>
          </p:nvPr>
        </p:nvPicPr>
        <p:blipFill rotWithShape="1">
          <a:blip r:embed="rId3">
            <a:alphaModFix/>
          </a:blip>
          <a:srcRect b="0" l="0" r="0" t="0"/>
          <a:stretch/>
        </p:blipFill>
        <p:spPr>
          <a:xfrm>
            <a:off x="10469310" y="6024685"/>
            <a:ext cx="1362791" cy="480384"/>
          </a:xfrm>
          <a:prstGeom prst="rect">
            <a:avLst/>
          </a:prstGeom>
          <a:noFill/>
          <a:ln>
            <a:noFill/>
          </a:ln>
        </p:spPr>
      </p:pic>
      <p:sp>
        <p:nvSpPr>
          <p:cNvPr id="149" name="Google Shape;149;p5"/>
          <p:cNvSpPr txBox="1"/>
          <p:nvPr/>
        </p:nvSpPr>
        <p:spPr>
          <a:xfrm>
            <a:off x="4038600" y="4884873"/>
            <a:ext cx="7188199" cy="1292090"/>
          </a:xfrm>
          <a:prstGeom prst="rect">
            <a:avLst/>
          </a:prstGeom>
          <a:noFill/>
          <a:ln>
            <a:noFill/>
          </a:ln>
        </p:spPr>
        <p:txBody>
          <a:bodyPr anchorCtr="0" anchor="t" bIns="45700" lIns="91425" spcFirstLastPara="1" rIns="91425" wrap="square" tIns="45700">
            <a:normAutofit/>
          </a:bodyPr>
          <a:lstStyle/>
          <a:p>
            <a:pPr indent="107950" lvl="0" marL="0" marR="0" rtl="0" algn="l">
              <a:lnSpc>
                <a:spcPct val="90000"/>
              </a:lnSpc>
              <a:spcBef>
                <a:spcPts val="0"/>
              </a:spcBef>
              <a:spcAft>
                <a:spcPts val="0"/>
              </a:spcAft>
              <a:buClr>
                <a:schemeClr val="dk1"/>
              </a:buClr>
              <a:buSzPts val="1700"/>
              <a:buFont typeface="Arial"/>
              <a:buNone/>
            </a:pPr>
            <a:r>
              <a:t/>
            </a:r>
            <a:endParaRPr b="0" i="0" sz="1700" u="none" cap="none" strike="noStrike">
              <a:solidFill>
                <a:schemeClr val="dk1"/>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53" name="Shape 153"/>
        <p:cNvGrpSpPr/>
        <p:nvPr/>
      </p:nvGrpSpPr>
      <p:grpSpPr>
        <a:xfrm>
          <a:off x="0" y="0"/>
          <a:ext cx="0" cy="0"/>
          <a:chOff x="0" y="0"/>
          <a:chExt cx="0" cy="0"/>
        </a:xfrm>
      </p:grpSpPr>
      <p:sp>
        <p:nvSpPr>
          <p:cNvPr id="154" name="Google Shape;154;g1b0e6279ad5_0_22"/>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55" name="Google Shape;155;g1b0e6279ad5_0_22"/>
          <p:cNvSpPr/>
          <p:nvPr/>
        </p:nvSpPr>
        <p:spPr>
          <a:xfrm>
            <a:off x="4715124" y="0"/>
            <a:ext cx="7476877" cy="6858000"/>
          </a:xfrm>
          <a:custGeom>
            <a:rect b="b" l="l" r="r" t="t"/>
            <a:pathLst>
              <a:path extrusionOk="0" h="6858000" w="7476877">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10"/>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56" name="Google Shape;156;g1b0e6279ad5_0_22"/>
          <p:cNvSpPr/>
          <p:nvPr>
            <p:ph type="title"/>
          </p:nvPr>
        </p:nvSpPr>
        <p:spPr>
          <a:xfrm>
            <a:off x="636743" y="-79384"/>
            <a:ext cx="10379700" cy="5775900"/>
          </a:xfrm>
          <a:prstGeom prst="ellipse">
            <a:avLst/>
          </a:prstGeom>
          <a:noFill/>
          <a:ln>
            <a:noFill/>
          </a:ln>
        </p:spPr>
        <p:txBody>
          <a:bodyPr anchorCtr="0" anchor="t" bIns="45700" lIns="91425" spcFirstLastPara="1" rIns="91425" wrap="square" tIns="45700">
            <a:normAutofit fontScale="90000"/>
          </a:bodyPr>
          <a:lstStyle/>
          <a:p>
            <a:pPr indent="0" lvl="0" marL="0" rtl="0" algn="l">
              <a:lnSpc>
                <a:spcPct val="90000"/>
              </a:lnSpc>
              <a:spcBef>
                <a:spcPts val="0"/>
              </a:spcBef>
              <a:spcAft>
                <a:spcPts val="0"/>
              </a:spcAft>
              <a:buClr>
                <a:schemeClr val="dk1"/>
              </a:buClr>
              <a:buSzPct val="74193"/>
              <a:buFont typeface="Calibri"/>
              <a:buNone/>
            </a:pPr>
            <a:r>
              <a:rPr b="1" lang="en-US" sz="3100">
                <a:solidFill>
                  <a:schemeClr val="dk1"/>
                </a:solidFill>
              </a:rPr>
              <a:t>Get inside your users' heads</a:t>
            </a:r>
            <a:endParaRPr b="1" sz="3100">
              <a:solidFill>
                <a:schemeClr val="dk1"/>
              </a:solidFill>
            </a:endParaRPr>
          </a:p>
          <a:p>
            <a:pPr indent="0" lvl="0" marL="0" rtl="0" algn="l">
              <a:lnSpc>
                <a:spcPct val="90000"/>
              </a:lnSpc>
              <a:spcBef>
                <a:spcPts val="0"/>
              </a:spcBef>
              <a:spcAft>
                <a:spcPts val="0"/>
              </a:spcAft>
              <a:buClr>
                <a:schemeClr val="dk1"/>
              </a:buClr>
              <a:buSzPct val="45833"/>
              <a:buFont typeface="Arial"/>
              <a:buNone/>
            </a:pPr>
            <a:r>
              <a:rPr lang="en-US" sz="2400">
                <a:solidFill>
                  <a:schemeClr val="dk1"/>
                </a:solidFill>
              </a:rPr>
              <a:t>The empathy map is also an important exercise because it really forces you to put yourself in your users' shoes and determine how they approach and interact with a given subject. It's easy for managers to lose sight of the day-to-day user experience with the product, so the empathy map helps keep the connection to the real world.</a:t>
            </a:r>
            <a:endParaRPr sz="2400">
              <a:solidFill>
                <a:schemeClr val="dk1"/>
              </a:solidFill>
            </a:endParaRPr>
          </a:p>
          <a:p>
            <a:pPr indent="0" lvl="0" marL="0" rtl="0" algn="l">
              <a:lnSpc>
                <a:spcPct val="90000"/>
              </a:lnSpc>
              <a:spcBef>
                <a:spcPts val="0"/>
              </a:spcBef>
              <a:spcAft>
                <a:spcPts val="0"/>
              </a:spcAft>
              <a:buClr>
                <a:schemeClr val="dk1"/>
              </a:buClr>
              <a:buSzPct val="45833"/>
              <a:buFont typeface="Arial"/>
              <a:buNone/>
            </a:pPr>
            <a:r>
              <a:t/>
            </a:r>
            <a:endParaRPr sz="2400">
              <a:solidFill>
                <a:schemeClr val="dk1"/>
              </a:solidFill>
            </a:endParaRPr>
          </a:p>
          <a:p>
            <a:pPr indent="0" lvl="0" marL="0" rtl="0" algn="l">
              <a:lnSpc>
                <a:spcPct val="90000"/>
              </a:lnSpc>
              <a:spcBef>
                <a:spcPts val="0"/>
              </a:spcBef>
              <a:spcAft>
                <a:spcPts val="0"/>
              </a:spcAft>
              <a:buClr>
                <a:schemeClr val="dk1"/>
              </a:buClr>
              <a:buSzPct val="35483"/>
              <a:buFont typeface="Arial"/>
              <a:buNone/>
            </a:pPr>
            <a:r>
              <a:rPr b="1" lang="en-US" sz="3100">
                <a:solidFill>
                  <a:schemeClr val="dk1"/>
                </a:solidFill>
              </a:rPr>
              <a:t>Easily visualize user needs</a:t>
            </a:r>
            <a:endParaRPr b="1" sz="3100">
              <a:solidFill>
                <a:schemeClr val="dk1"/>
              </a:solidFill>
            </a:endParaRPr>
          </a:p>
          <a:p>
            <a:pPr indent="0" lvl="0" marL="0" rtl="0" algn="l">
              <a:lnSpc>
                <a:spcPct val="90000"/>
              </a:lnSpc>
              <a:spcBef>
                <a:spcPts val="0"/>
              </a:spcBef>
              <a:spcAft>
                <a:spcPts val="0"/>
              </a:spcAft>
              <a:buClr>
                <a:schemeClr val="dk1"/>
              </a:buClr>
              <a:buSzPct val="45833"/>
              <a:buFont typeface="Arial"/>
              <a:buNone/>
            </a:pPr>
            <a:r>
              <a:rPr lang="en-US" sz="2400">
                <a:solidFill>
                  <a:schemeClr val="dk1"/>
                </a:solidFill>
              </a:rPr>
              <a:t>Another benefit of empathy mapping is that it's a visual exercise that distills a lot of information about the user experience. Empathy maps can be used and referenced by different stakeholders and team members at various points in the development cycle and are relatively simple to create.</a:t>
            </a:r>
            <a:endParaRPr sz="2400"/>
          </a:p>
        </p:txBody>
      </p:sp>
      <p:grpSp>
        <p:nvGrpSpPr>
          <p:cNvPr id="157" name="Google Shape;157;g1b0e6279ad5_0_22"/>
          <p:cNvGrpSpPr/>
          <p:nvPr/>
        </p:nvGrpSpPr>
        <p:grpSpPr>
          <a:xfrm>
            <a:off x="441960" y="561256"/>
            <a:ext cx="1128381" cy="847205"/>
            <a:chOff x="7393391" y="1075612"/>
            <a:chExt cx="1128381" cy="847205"/>
          </a:xfrm>
        </p:grpSpPr>
        <p:sp>
          <p:nvSpPr>
            <p:cNvPr id="158" name="Google Shape;158;g1b0e6279ad5_0_22"/>
            <p:cNvSpPr/>
            <p:nvPr/>
          </p:nvSpPr>
          <p:spPr>
            <a:xfrm>
              <a:off x="7393391" y="1327438"/>
              <a:ext cx="675351" cy="595380"/>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59" name="Google Shape;159;g1b0e6279ad5_0_22"/>
            <p:cNvSpPr/>
            <p:nvPr/>
          </p:nvSpPr>
          <p:spPr>
            <a:xfrm>
              <a:off x="7971281" y="1075612"/>
              <a:ext cx="550491" cy="485307"/>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pic>
        <p:nvPicPr>
          <p:cNvPr descr="Logotipo&#10;&#10;Descripción generada automáticamente" id="160" name="Google Shape;160;g1b0e6279ad5_0_22"/>
          <p:cNvPicPr preferRelativeResize="0"/>
          <p:nvPr>
            <p:ph idx="1" type="body"/>
          </p:nvPr>
        </p:nvPicPr>
        <p:blipFill rotWithShape="1">
          <a:blip r:embed="rId3">
            <a:alphaModFix/>
          </a:blip>
          <a:srcRect b="0" l="0" r="0" t="0"/>
          <a:stretch/>
        </p:blipFill>
        <p:spPr>
          <a:xfrm>
            <a:off x="10469310" y="6024685"/>
            <a:ext cx="1362900" cy="480300"/>
          </a:xfrm>
          <a:prstGeom prst="rect">
            <a:avLst/>
          </a:prstGeom>
          <a:noFill/>
          <a:ln>
            <a:noFill/>
          </a:ln>
        </p:spPr>
      </p:pic>
      <p:sp>
        <p:nvSpPr>
          <p:cNvPr id="161" name="Google Shape;161;g1b0e6279ad5_0_22"/>
          <p:cNvSpPr txBox="1"/>
          <p:nvPr/>
        </p:nvSpPr>
        <p:spPr>
          <a:xfrm>
            <a:off x="4038600" y="4884873"/>
            <a:ext cx="7188300" cy="1292100"/>
          </a:xfrm>
          <a:prstGeom prst="rect">
            <a:avLst/>
          </a:prstGeom>
          <a:noFill/>
          <a:ln>
            <a:noFill/>
          </a:ln>
        </p:spPr>
        <p:txBody>
          <a:bodyPr anchorCtr="0" anchor="t" bIns="45700" lIns="91425" spcFirstLastPara="1" rIns="91425" wrap="square" tIns="45700">
            <a:normAutofit/>
          </a:bodyPr>
          <a:lstStyle/>
          <a:p>
            <a:pPr indent="107950" lvl="0" marL="0" marR="0" rtl="0" algn="l">
              <a:lnSpc>
                <a:spcPct val="90000"/>
              </a:lnSpc>
              <a:spcBef>
                <a:spcPts val="0"/>
              </a:spcBef>
              <a:spcAft>
                <a:spcPts val="0"/>
              </a:spcAft>
              <a:buClr>
                <a:schemeClr val="dk1"/>
              </a:buClr>
              <a:buSzPts val="1700"/>
              <a:buFont typeface="Arial"/>
              <a:buNone/>
            </a:pPr>
            <a:r>
              <a:t/>
            </a:r>
            <a:endParaRPr b="0" i="0" sz="1700" u="none" cap="none" strike="noStrike">
              <a:solidFill>
                <a:schemeClr val="dk1"/>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65" name="Shape 165"/>
        <p:cNvGrpSpPr/>
        <p:nvPr/>
      </p:nvGrpSpPr>
      <p:grpSpPr>
        <a:xfrm>
          <a:off x="0" y="0"/>
          <a:ext cx="0" cy="0"/>
          <a:chOff x="0" y="0"/>
          <a:chExt cx="0" cy="0"/>
        </a:xfrm>
      </p:grpSpPr>
      <p:sp>
        <p:nvSpPr>
          <p:cNvPr id="166" name="Google Shape;166;p24"/>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67" name="Google Shape;167;p24"/>
          <p:cNvSpPr/>
          <p:nvPr/>
        </p:nvSpPr>
        <p:spPr>
          <a:xfrm>
            <a:off x="4715124" y="0"/>
            <a:ext cx="7476877" cy="6858000"/>
          </a:xfrm>
          <a:custGeom>
            <a:rect b="b" l="l" r="r" t="t"/>
            <a:pathLst>
              <a:path extrusionOk="0" h="6858000" w="7476877">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68" name="Google Shape;168;p24"/>
          <p:cNvSpPr/>
          <p:nvPr>
            <p:ph type="title"/>
          </p:nvPr>
        </p:nvSpPr>
        <p:spPr>
          <a:xfrm>
            <a:off x="279356" y="-33568"/>
            <a:ext cx="10521756" cy="5969126"/>
          </a:xfrm>
          <a:prstGeom prst="ellipse">
            <a:avLst/>
          </a:prstGeom>
          <a:noFill/>
          <a:ln>
            <a:noFill/>
          </a:ln>
        </p:spPr>
        <p:txBody>
          <a:bodyPr anchorCtr="0" anchor="t" bIns="45700" lIns="91425" spcFirstLastPara="1" rIns="91425" wrap="square" tIns="45700">
            <a:normAutofit fontScale="90000"/>
          </a:bodyPr>
          <a:lstStyle/>
          <a:p>
            <a:pPr indent="0" lvl="0" marL="0" rtl="0" algn="l">
              <a:lnSpc>
                <a:spcPct val="90000"/>
              </a:lnSpc>
              <a:spcBef>
                <a:spcPts val="0"/>
              </a:spcBef>
              <a:spcAft>
                <a:spcPts val="0"/>
              </a:spcAft>
              <a:buClr>
                <a:schemeClr val="dk1"/>
              </a:buClr>
              <a:buSzPct val="100000"/>
              <a:buFont typeface="Calibri"/>
              <a:buNone/>
            </a:pPr>
            <a:r>
              <a:rPr b="1" lang="en-US" sz="2070">
                <a:solidFill>
                  <a:schemeClr val="dk1"/>
                </a:solidFill>
                <a:latin typeface="Calibri"/>
                <a:ea typeface="Calibri"/>
                <a:cs typeface="Calibri"/>
                <a:sym typeface="Calibri"/>
              </a:rPr>
              <a:t> </a:t>
            </a:r>
            <a:r>
              <a:rPr b="1" lang="en-US" sz="2800">
                <a:solidFill>
                  <a:srgbClr val="222222"/>
                </a:solidFill>
                <a:latin typeface="Calibri"/>
                <a:ea typeface="Calibri"/>
                <a:cs typeface="Calibri"/>
                <a:sym typeface="Calibri"/>
              </a:rPr>
              <a:t>Tips on how to carry it out </a:t>
            </a:r>
            <a:r>
              <a:rPr b="1" lang="en-US" sz="2800">
                <a:solidFill>
                  <a:srgbClr val="222222"/>
                </a:solidFill>
              </a:rPr>
              <a:t>the Empathy Map</a:t>
            </a:r>
            <a:br>
              <a:rPr lang="en-US" sz="2800">
                <a:latin typeface="Calibri"/>
                <a:ea typeface="Calibri"/>
                <a:cs typeface="Calibri"/>
                <a:sym typeface="Calibri"/>
              </a:rPr>
            </a:br>
            <a:br>
              <a:rPr lang="en-US" sz="2800">
                <a:latin typeface="Calibri"/>
                <a:ea typeface="Calibri"/>
                <a:cs typeface="Calibri"/>
                <a:sym typeface="Calibri"/>
              </a:rPr>
            </a:br>
            <a:r>
              <a:rPr lang="en-US" sz="2400">
                <a:latin typeface="Calibri"/>
                <a:ea typeface="Calibri"/>
                <a:cs typeface="Calibri"/>
                <a:sym typeface="Calibri"/>
              </a:rPr>
              <a:t>1. Create the Persona you want to define</a:t>
            </a:r>
            <a:endParaRPr sz="2400">
              <a:latin typeface="Calibri"/>
              <a:ea typeface="Calibri"/>
              <a:cs typeface="Calibri"/>
              <a:sym typeface="Calibri"/>
            </a:endParaRPr>
          </a:p>
          <a:p>
            <a:pPr indent="0" lvl="0" marL="0" rtl="0" algn="l">
              <a:lnSpc>
                <a:spcPct val="90000"/>
              </a:lnSpc>
              <a:spcBef>
                <a:spcPts val="0"/>
              </a:spcBef>
              <a:spcAft>
                <a:spcPts val="0"/>
              </a:spcAft>
              <a:buClr>
                <a:schemeClr val="dk1"/>
              </a:buClr>
              <a:buSzPct val="86250"/>
              <a:buFont typeface="Calibri"/>
              <a:buNone/>
            </a:pPr>
            <a:r>
              <a:rPr lang="en-US" sz="2400">
                <a:latin typeface="Calibri"/>
                <a:ea typeface="Calibri"/>
                <a:cs typeface="Calibri"/>
                <a:sym typeface="Calibri"/>
              </a:rPr>
              <a:t>2. Thinking about this Persona, try to answer the questions on the Empathy Map. </a:t>
            </a:r>
            <a:endParaRPr sz="2400">
              <a:latin typeface="Calibri"/>
              <a:ea typeface="Calibri"/>
              <a:cs typeface="Calibri"/>
              <a:sym typeface="Calibri"/>
            </a:endParaRPr>
          </a:p>
          <a:p>
            <a:pPr indent="0" lvl="0" marL="0" rtl="0" algn="l">
              <a:lnSpc>
                <a:spcPct val="90000"/>
              </a:lnSpc>
              <a:spcBef>
                <a:spcPts val="0"/>
              </a:spcBef>
              <a:spcAft>
                <a:spcPts val="0"/>
              </a:spcAft>
              <a:buClr>
                <a:schemeClr val="dk1"/>
              </a:buClr>
              <a:buSzPct val="86250"/>
              <a:buFont typeface="Calibri"/>
              <a:buNone/>
            </a:pPr>
            <a:r>
              <a:rPr lang="en-US" sz="2400">
                <a:latin typeface="Calibri"/>
                <a:ea typeface="Calibri"/>
                <a:cs typeface="Calibri"/>
                <a:sym typeface="Calibri"/>
              </a:rPr>
              <a:t>Write each answer on a post-it note and paste it on the Map, in the respective quadrant: </a:t>
            </a:r>
            <a:endParaRPr sz="2400">
              <a:latin typeface="Calibri"/>
              <a:ea typeface="Calibri"/>
              <a:cs typeface="Calibri"/>
              <a:sym typeface="Calibri"/>
            </a:endParaRPr>
          </a:p>
          <a:p>
            <a:pPr indent="0" lvl="0" marL="0" rtl="0" algn="l">
              <a:lnSpc>
                <a:spcPct val="90000"/>
              </a:lnSpc>
              <a:spcBef>
                <a:spcPts val="0"/>
              </a:spcBef>
              <a:spcAft>
                <a:spcPts val="0"/>
              </a:spcAft>
              <a:buClr>
                <a:schemeClr val="dk1"/>
              </a:buClr>
              <a:buSzPct val="86250"/>
              <a:buFont typeface="Calibri"/>
              <a:buNone/>
            </a:pPr>
            <a:r>
              <a:t/>
            </a:r>
            <a:endParaRPr sz="2400"/>
          </a:p>
          <a:p>
            <a:pPr indent="0" lvl="0" marL="0" rtl="0" algn="l">
              <a:lnSpc>
                <a:spcPct val="90000"/>
              </a:lnSpc>
              <a:spcBef>
                <a:spcPts val="0"/>
              </a:spcBef>
              <a:spcAft>
                <a:spcPts val="0"/>
              </a:spcAft>
              <a:buClr>
                <a:schemeClr val="dk1"/>
              </a:buClr>
              <a:buSzPct val="86250"/>
              <a:buFont typeface="Calibri"/>
              <a:buNone/>
            </a:pPr>
            <a:r>
              <a:rPr b="1" lang="en-US" sz="2400"/>
              <a:t>Question 1</a:t>
            </a:r>
            <a:endParaRPr b="1" sz="2400"/>
          </a:p>
          <a:p>
            <a:pPr indent="0" lvl="0" marL="0" rtl="0" algn="l">
              <a:lnSpc>
                <a:spcPct val="90000"/>
              </a:lnSpc>
              <a:spcBef>
                <a:spcPts val="0"/>
              </a:spcBef>
              <a:spcAft>
                <a:spcPts val="0"/>
              </a:spcAft>
              <a:buClr>
                <a:schemeClr val="dk1"/>
              </a:buClr>
              <a:buSzPct val="86250"/>
              <a:buFont typeface="Calibri"/>
              <a:buNone/>
            </a:pPr>
            <a:r>
              <a:rPr lang="en-US" sz="2400">
                <a:latin typeface="Calibri"/>
                <a:ea typeface="Calibri"/>
                <a:cs typeface="Calibri"/>
                <a:sym typeface="Calibri"/>
              </a:rPr>
              <a:t>What does the </a:t>
            </a:r>
            <a:r>
              <a:rPr lang="en-US" sz="2400"/>
              <a:t>persona</a:t>
            </a:r>
            <a:r>
              <a:rPr lang="en-US" sz="2400">
                <a:latin typeface="Calibri"/>
                <a:ea typeface="Calibri"/>
                <a:cs typeface="Calibri"/>
                <a:sym typeface="Calibri"/>
              </a:rPr>
              <a:t> see?</a:t>
            </a:r>
            <a:r>
              <a:rPr lang="en-US" sz="2400">
                <a:latin typeface="Calibri"/>
                <a:ea typeface="Calibri"/>
                <a:cs typeface="Calibri"/>
                <a:sym typeface="Calibri"/>
              </a:rPr>
              <a:t> How is the world in which the persona lives? Who do</a:t>
            </a:r>
            <a:r>
              <a:rPr lang="en-US" sz="2400"/>
              <a:t>es he </a:t>
            </a:r>
            <a:r>
              <a:rPr lang="en-US" sz="2400">
                <a:latin typeface="Calibri"/>
                <a:ea typeface="Calibri"/>
                <a:cs typeface="Calibri"/>
                <a:sym typeface="Calibri"/>
              </a:rPr>
              <a:t>relate to? What are the things</a:t>
            </a:r>
            <a:r>
              <a:rPr lang="en-US" sz="2400"/>
              <a:t> he</a:t>
            </a:r>
            <a:r>
              <a:rPr lang="en-US" sz="2400">
                <a:latin typeface="Calibri"/>
                <a:ea typeface="Calibri"/>
                <a:cs typeface="Calibri"/>
                <a:sym typeface="Calibri"/>
              </a:rPr>
              <a:t> focus attention on? </a:t>
            </a:r>
            <a:br>
              <a:rPr b="1" lang="en-US" sz="2070">
                <a:solidFill>
                  <a:schemeClr val="dk1"/>
                </a:solidFill>
                <a:latin typeface="Calibri"/>
                <a:ea typeface="Calibri"/>
                <a:cs typeface="Calibri"/>
                <a:sym typeface="Calibri"/>
              </a:rPr>
            </a:br>
            <a:endParaRPr b="1" sz="2070">
              <a:solidFill>
                <a:schemeClr val="dk1"/>
              </a:solidFill>
              <a:latin typeface="Calibri"/>
              <a:ea typeface="Calibri"/>
              <a:cs typeface="Calibri"/>
              <a:sym typeface="Calibri"/>
            </a:endParaRPr>
          </a:p>
        </p:txBody>
      </p:sp>
      <p:grpSp>
        <p:nvGrpSpPr>
          <p:cNvPr id="169" name="Google Shape;169;p24"/>
          <p:cNvGrpSpPr/>
          <p:nvPr/>
        </p:nvGrpSpPr>
        <p:grpSpPr>
          <a:xfrm>
            <a:off x="441960" y="561256"/>
            <a:ext cx="1128382" cy="847206"/>
            <a:chOff x="7393391" y="1075612"/>
            <a:chExt cx="1128382" cy="847206"/>
          </a:xfrm>
        </p:grpSpPr>
        <p:sp>
          <p:nvSpPr>
            <p:cNvPr id="170" name="Google Shape;170;p24"/>
            <p:cNvSpPr/>
            <p:nvPr/>
          </p:nvSpPr>
          <p:spPr>
            <a:xfrm>
              <a:off x="7393391" y="1327438"/>
              <a:ext cx="675351" cy="595380"/>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71" name="Google Shape;171;p24"/>
            <p:cNvSpPr/>
            <p:nvPr/>
          </p:nvSpPr>
          <p:spPr>
            <a:xfrm>
              <a:off x="7971281" y="1075612"/>
              <a:ext cx="550492" cy="485306"/>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pic>
        <p:nvPicPr>
          <p:cNvPr descr="Logotipo&#10;&#10;Descripción generada automáticamente" id="172" name="Google Shape;172;p24"/>
          <p:cNvPicPr preferRelativeResize="0"/>
          <p:nvPr>
            <p:ph idx="1" type="body"/>
          </p:nvPr>
        </p:nvPicPr>
        <p:blipFill rotWithShape="1">
          <a:blip r:embed="rId3">
            <a:alphaModFix/>
          </a:blip>
          <a:srcRect b="0" l="0" r="0" t="0"/>
          <a:stretch/>
        </p:blipFill>
        <p:spPr>
          <a:xfrm>
            <a:off x="10469310" y="6024685"/>
            <a:ext cx="1362791" cy="480384"/>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76" name="Shape 176"/>
        <p:cNvGrpSpPr/>
        <p:nvPr/>
      </p:nvGrpSpPr>
      <p:grpSpPr>
        <a:xfrm>
          <a:off x="0" y="0"/>
          <a:ext cx="0" cy="0"/>
          <a:chOff x="0" y="0"/>
          <a:chExt cx="0" cy="0"/>
        </a:xfrm>
      </p:grpSpPr>
      <p:sp>
        <p:nvSpPr>
          <p:cNvPr id="177" name="Google Shape;177;g1b0e6279ad5_0_35"/>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78" name="Google Shape;178;g1b0e6279ad5_0_35"/>
          <p:cNvSpPr/>
          <p:nvPr/>
        </p:nvSpPr>
        <p:spPr>
          <a:xfrm>
            <a:off x="4715124" y="0"/>
            <a:ext cx="7476877" cy="6858000"/>
          </a:xfrm>
          <a:custGeom>
            <a:rect b="b" l="l" r="r" t="t"/>
            <a:pathLst>
              <a:path extrusionOk="0" h="6858000" w="7476877">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10"/>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79" name="Google Shape;179;g1b0e6279ad5_0_35"/>
          <p:cNvSpPr/>
          <p:nvPr>
            <p:ph type="title"/>
          </p:nvPr>
        </p:nvSpPr>
        <p:spPr>
          <a:xfrm>
            <a:off x="279356" y="-33568"/>
            <a:ext cx="10521900" cy="5969100"/>
          </a:xfrm>
          <a:prstGeom prst="ellipse">
            <a:avLst/>
          </a:prstGeom>
          <a:noFill/>
          <a:ln>
            <a:noFill/>
          </a:ln>
        </p:spPr>
        <p:txBody>
          <a:bodyPr anchorCtr="0" anchor="t" bIns="45700" lIns="91425" spcFirstLastPara="1" rIns="91425" wrap="square" tIns="45700">
            <a:normAutofit fontScale="90000"/>
          </a:bodyPr>
          <a:lstStyle/>
          <a:p>
            <a:pPr indent="0" lvl="0" marL="0" rtl="0" algn="l">
              <a:lnSpc>
                <a:spcPct val="90000"/>
              </a:lnSpc>
              <a:spcBef>
                <a:spcPts val="0"/>
              </a:spcBef>
              <a:spcAft>
                <a:spcPts val="0"/>
              </a:spcAft>
              <a:buClr>
                <a:schemeClr val="dk1"/>
              </a:buClr>
              <a:buSzPct val="100000"/>
              <a:buFont typeface="Calibri"/>
              <a:buNone/>
            </a:pPr>
            <a:r>
              <a:rPr b="1" lang="en-US" sz="2070">
                <a:solidFill>
                  <a:schemeClr val="dk1"/>
                </a:solidFill>
                <a:latin typeface="Calibri"/>
                <a:ea typeface="Calibri"/>
                <a:cs typeface="Calibri"/>
                <a:sym typeface="Calibri"/>
              </a:rPr>
              <a:t> </a:t>
            </a:r>
            <a:r>
              <a:rPr b="1" lang="en-US" sz="2800">
                <a:solidFill>
                  <a:srgbClr val="222222"/>
                </a:solidFill>
                <a:latin typeface="Calibri"/>
                <a:ea typeface="Calibri"/>
                <a:cs typeface="Calibri"/>
                <a:sym typeface="Calibri"/>
              </a:rPr>
              <a:t>Tips on how to carry it out </a:t>
            </a:r>
            <a:r>
              <a:rPr b="1" lang="en-US" sz="2800">
                <a:solidFill>
                  <a:srgbClr val="222222"/>
                </a:solidFill>
              </a:rPr>
              <a:t>the Empathy Map</a:t>
            </a:r>
            <a:br>
              <a:rPr lang="en-US" sz="2800">
                <a:latin typeface="Calibri"/>
                <a:ea typeface="Calibri"/>
                <a:cs typeface="Calibri"/>
                <a:sym typeface="Calibri"/>
              </a:rPr>
            </a:br>
            <a:br>
              <a:rPr lang="en-US" sz="2800">
                <a:latin typeface="Calibri"/>
                <a:ea typeface="Calibri"/>
                <a:cs typeface="Calibri"/>
                <a:sym typeface="Calibri"/>
              </a:rPr>
            </a:br>
            <a:r>
              <a:rPr b="1" lang="en-US" sz="2400"/>
              <a:t>Question 2</a:t>
            </a:r>
            <a:endParaRPr b="1" sz="2400"/>
          </a:p>
          <a:p>
            <a:pPr indent="0" lvl="0" marL="0" rtl="0" algn="l">
              <a:lnSpc>
                <a:spcPct val="90000"/>
              </a:lnSpc>
              <a:spcBef>
                <a:spcPts val="0"/>
              </a:spcBef>
              <a:spcAft>
                <a:spcPts val="0"/>
              </a:spcAft>
              <a:buClr>
                <a:schemeClr val="dk1"/>
              </a:buClr>
              <a:buSzPct val="86250"/>
              <a:buFont typeface="Calibri"/>
              <a:buNone/>
            </a:pPr>
            <a:r>
              <a:rPr lang="en-US" sz="2400">
                <a:latin typeface="Calibri"/>
                <a:ea typeface="Calibri"/>
                <a:cs typeface="Calibri"/>
                <a:sym typeface="Calibri"/>
              </a:rPr>
              <a:t>What does </a:t>
            </a:r>
            <a:r>
              <a:rPr lang="en-US" sz="2400"/>
              <a:t>he</a:t>
            </a:r>
            <a:r>
              <a:rPr lang="en-US" sz="2400">
                <a:latin typeface="Calibri"/>
                <a:ea typeface="Calibri"/>
                <a:cs typeface="Calibri"/>
                <a:sym typeface="Calibri"/>
              </a:rPr>
              <a:t> hear? What people and ideas influence the persona? What are </a:t>
            </a:r>
            <a:r>
              <a:rPr lang="en-US" sz="2400"/>
              <a:t>his</a:t>
            </a:r>
            <a:r>
              <a:rPr lang="en-US" sz="2400">
                <a:latin typeface="Calibri"/>
                <a:ea typeface="Calibri"/>
                <a:cs typeface="Calibri"/>
                <a:sym typeface="Calibri"/>
              </a:rPr>
              <a:t> favorite brands? What are the means of communication that </a:t>
            </a:r>
            <a:r>
              <a:rPr lang="en-US" sz="2400"/>
              <a:t>he</a:t>
            </a:r>
            <a:r>
              <a:rPr lang="en-US" sz="2400">
                <a:latin typeface="Calibri"/>
                <a:ea typeface="Calibri"/>
                <a:cs typeface="Calibri"/>
                <a:sym typeface="Calibri"/>
              </a:rPr>
              <a:t> use and to which are exposed?</a:t>
            </a:r>
            <a:endParaRPr sz="2400">
              <a:latin typeface="Calibri"/>
              <a:ea typeface="Calibri"/>
              <a:cs typeface="Calibri"/>
              <a:sym typeface="Calibri"/>
            </a:endParaRPr>
          </a:p>
          <a:p>
            <a:pPr indent="0" lvl="0" marL="0" rtl="0" algn="l">
              <a:lnSpc>
                <a:spcPct val="90000"/>
              </a:lnSpc>
              <a:spcBef>
                <a:spcPts val="0"/>
              </a:spcBef>
              <a:spcAft>
                <a:spcPts val="0"/>
              </a:spcAft>
              <a:buClr>
                <a:schemeClr val="dk1"/>
              </a:buClr>
              <a:buSzPct val="86250"/>
              <a:buFont typeface="Calibri"/>
              <a:buNone/>
            </a:pPr>
            <a:r>
              <a:t/>
            </a:r>
            <a:endParaRPr sz="2400"/>
          </a:p>
          <a:p>
            <a:pPr indent="0" lvl="0" marL="0" rtl="0" algn="l">
              <a:lnSpc>
                <a:spcPct val="90000"/>
              </a:lnSpc>
              <a:spcBef>
                <a:spcPts val="0"/>
              </a:spcBef>
              <a:spcAft>
                <a:spcPts val="0"/>
              </a:spcAft>
              <a:buClr>
                <a:schemeClr val="dk1"/>
              </a:buClr>
              <a:buSzPct val="86250"/>
              <a:buFont typeface="Calibri"/>
              <a:buNone/>
            </a:pPr>
            <a:r>
              <a:rPr b="1" lang="en-US" sz="2400"/>
              <a:t>Question 3</a:t>
            </a:r>
            <a:endParaRPr b="1" sz="2400"/>
          </a:p>
          <a:p>
            <a:pPr indent="0" lvl="0" marL="0" rtl="0" algn="l">
              <a:lnSpc>
                <a:spcPct val="90000"/>
              </a:lnSpc>
              <a:spcBef>
                <a:spcPts val="0"/>
              </a:spcBef>
              <a:spcAft>
                <a:spcPts val="0"/>
              </a:spcAft>
              <a:buClr>
                <a:schemeClr val="dk1"/>
              </a:buClr>
              <a:buSzPct val="86250"/>
              <a:buFont typeface="Calibri"/>
              <a:buNone/>
            </a:pPr>
            <a:r>
              <a:rPr lang="en-US" sz="2400">
                <a:latin typeface="Calibri"/>
                <a:ea typeface="Calibri"/>
                <a:cs typeface="Calibri"/>
                <a:sym typeface="Calibri"/>
              </a:rPr>
              <a:t>What does </a:t>
            </a:r>
            <a:r>
              <a:rPr lang="en-US" sz="2400"/>
              <a:t>he</a:t>
            </a:r>
            <a:r>
              <a:rPr lang="en-US" sz="2400">
                <a:latin typeface="Calibri"/>
                <a:ea typeface="Calibri"/>
                <a:cs typeface="Calibri"/>
                <a:sym typeface="Calibri"/>
              </a:rPr>
              <a:t> think and feel? How does the persona feel about the world? What are </a:t>
            </a:r>
            <a:r>
              <a:rPr lang="en-US" sz="2400"/>
              <a:t>his</a:t>
            </a:r>
            <a:r>
              <a:rPr lang="en-US" sz="2400">
                <a:latin typeface="Calibri"/>
                <a:ea typeface="Calibri"/>
                <a:cs typeface="Calibri"/>
                <a:sym typeface="Calibri"/>
              </a:rPr>
              <a:t> worries? What are </a:t>
            </a:r>
            <a:r>
              <a:rPr lang="en-US" sz="2400"/>
              <a:t>his</a:t>
            </a:r>
            <a:r>
              <a:rPr lang="en-US" sz="2400">
                <a:latin typeface="Calibri"/>
                <a:ea typeface="Calibri"/>
                <a:cs typeface="Calibri"/>
                <a:sym typeface="Calibri"/>
              </a:rPr>
              <a:t> dreams? How does </a:t>
            </a:r>
            <a:r>
              <a:rPr lang="en-US" sz="2400"/>
              <a:t>he </a:t>
            </a:r>
            <a:r>
              <a:rPr lang="en-US" sz="2400">
                <a:latin typeface="Calibri"/>
                <a:ea typeface="Calibri"/>
                <a:cs typeface="Calibri"/>
                <a:sym typeface="Calibri"/>
              </a:rPr>
              <a:t>feel when uses the service?</a:t>
            </a:r>
            <a:endParaRPr sz="2400">
              <a:latin typeface="Calibri"/>
              <a:ea typeface="Calibri"/>
              <a:cs typeface="Calibri"/>
              <a:sym typeface="Calibri"/>
            </a:endParaRPr>
          </a:p>
          <a:p>
            <a:pPr indent="0" lvl="0" marL="0" rtl="0" algn="l">
              <a:lnSpc>
                <a:spcPct val="90000"/>
              </a:lnSpc>
              <a:spcBef>
                <a:spcPts val="0"/>
              </a:spcBef>
              <a:spcAft>
                <a:spcPts val="0"/>
              </a:spcAft>
              <a:buClr>
                <a:schemeClr val="dk1"/>
              </a:buClr>
              <a:buSzPct val="86250"/>
              <a:buFont typeface="Calibri"/>
              <a:buNone/>
            </a:pPr>
            <a:r>
              <a:t/>
            </a:r>
            <a:endParaRPr sz="2400"/>
          </a:p>
          <a:p>
            <a:pPr indent="0" lvl="0" marL="0" rtl="0" algn="l">
              <a:lnSpc>
                <a:spcPct val="90000"/>
              </a:lnSpc>
              <a:spcBef>
                <a:spcPts val="0"/>
              </a:spcBef>
              <a:spcAft>
                <a:spcPts val="0"/>
              </a:spcAft>
              <a:buClr>
                <a:schemeClr val="dk1"/>
              </a:buClr>
              <a:buSzPct val="45833"/>
              <a:buFont typeface="Arial"/>
              <a:buNone/>
            </a:pPr>
            <a:r>
              <a:rPr b="1" lang="en-US" sz="2400"/>
              <a:t>Question 4</a:t>
            </a:r>
            <a:endParaRPr b="1" sz="2400"/>
          </a:p>
          <a:p>
            <a:pPr indent="0" lvl="0" marL="0" rtl="0" algn="l">
              <a:lnSpc>
                <a:spcPct val="90000"/>
              </a:lnSpc>
              <a:spcBef>
                <a:spcPts val="0"/>
              </a:spcBef>
              <a:spcAft>
                <a:spcPts val="0"/>
              </a:spcAft>
              <a:buClr>
                <a:schemeClr val="dk1"/>
              </a:buClr>
              <a:buSzPct val="45833"/>
              <a:buFont typeface="Arial"/>
              <a:buNone/>
            </a:pPr>
            <a:r>
              <a:rPr lang="en-US" sz="2400">
                <a:latin typeface="Calibri"/>
                <a:ea typeface="Calibri"/>
                <a:cs typeface="Calibri"/>
                <a:sym typeface="Calibri"/>
              </a:rPr>
              <a:t>What does he say and do? When </a:t>
            </a:r>
            <a:r>
              <a:rPr lang="en-US" sz="2400"/>
              <a:t>he</a:t>
            </a:r>
            <a:r>
              <a:rPr lang="en-US" sz="2400">
                <a:latin typeface="Calibri"/>
                <a:ea typeface="Calibri"/>
                <a:cs typeface="Calibri"/>
                <a:sym typeface="Calibri"/>
              </a:rPr>
              <a:t> use the service, what do</a:t>
            </a:r>
            <a:r>
              <a:rPr lang="en-US" sz="2400"/>
              <a:t>es</a:t>
            </a:r>
            <a:r>
              <a:rPr lang="en-US" sz="2400">
                <a:latin typeface="Calibri"/>
                <a:ea typeface="Calibri"/>
                <a:cs typeface="Calibri"/>
                <a:sym typeface="Calibri"/>
              </a:rPr>
              <a:t> say and what do you do? What are</a:t>
            </a:r>
            <a:r>
              <a:rPr lang="en-US" sz="2400"/>
              <a:t> his</a:t>
            </a:r>
            <a:r>
              <a:rPr lang="en-US" sz="2400">
                <a:latin typeface="Calibri"/>
                <a:ea typeface="Calibri"/>
                <a:cs typeface="Calibri"/>
                <a:sym typeface="Calibri"/>
              </a:rPr>
              <a:t> hobbies? </a:t>
            </a:r>
            <a:endParaRPr sz="2400">
              <a:latin typeface="Calibri"/>
              <a:ea typeface="Calibri"/>
              <a:cs typeface="Calibri"/>
              <a:sym typeface="Calibri"/>
            </a:endParaRPr>
          </a:p>
          <a:p>
            <a:pPr indent="0" lvl="0" marL="0" rtl="0" algn="l">
              <a:lnSpc>
                <a:spcPct val="90000"/>
              </a:lnSpc>
              <a:spcBef>
                <a:spcPts val="0"/>
              </a:spcBef>
              <a:spcAft>
                <a:spcPts val="0"/>
              </a:spcAft>
              <a:buClr>
                <a:schemeClr val="dk1"/>
              </a:buClr>
              <a:buSzPct val="45833"/>
              <a:buFont typeface="Arial"/>
              <a:buNone/>
            </a:pPr>
            <a:r>
              <a:t/>
            </a:r>
            <a:endParaRPr sz="2400"/>
          </a:p>
          <a:p>
            <a:pPr indent="0" lvl="0" marL="0" rtl="0" algn="l">
              <a:lnSpc>
                <a:spcPct val="90000"/>
              </a:lnSpc>
              <a:spcBef>
                <a:spcPts val="0"/>
              </a:spcBef>
              <a:spcAft>
                <a:spcPts val="0"/>
              </a:spcAft>
              <a:buClr>
                <a:schemeClr val="dk1"/>
              </a:buClr>
              <a:buSzPct val="45833"/>
              <a:buFont typeface="Arial"/>
              <a:buNone/>
            </a:pPr>
            <a:r>
              <a:rPr lang="en-US" sz="2400">
                <a:latin typeface="Calibri"/>
                <a:ea typeface="Calibri"/>
                <a:cs typeface="Calibri"/>
                <a:sym typeface="Calibri"/>
              </a:rPr>
              <a:t>Question 5</a:t>
            </a:r>
            <a:endParaRPr sz="2400">
              <a:latin typeface="Calibri"/>
              <a:ea typeface="Calibri"/>
              <a:cs typeface="Calibri"/>
              <a:sym typeface="Calibri"/>
            </a:endParaRPr>
          </a:p>
          <a:p>
            <a:pPr indent="0" lvl="0" marL="0" rtl="0" algn="l">
              <a:lnSpc>
                <a:spcPct val="90000"/>
              </a:lnSpc>
              <a:spcBef>
                <a:spcPts val="0"/>
              </a:spcBef>
              <a:spcAft>
                <a:spcPts val="0"/>
              </a:spcAft>
              <a:buClr>
                <a:schemeClr val="dk1"/>
              </a:buClr>
              <a:buSzPct val="45833"/>
              <a:buFont typeface="Arial"/>
              <a:buNone/>
            </a:pPr>
            <a:r>
              <a:rPr lang="en-US" sz="2400">
                <a:latin typeface="Calibri"/>
                <a:ea typeface="Calibri"/>
                <a:cs typeface="Calibri"/>
                <a:sym typeface="Calibri"/>
              </a:rPr>
              <a:t>What are the pains?What are your fears? What are your frustrations? What obstacles do you need to overcome to get what you want? Question 6What are the needs? What would you like to get? What would end your problems? How will you feel satisfied?</a:t>
            </a:r>
            <a:endParaRPr sz="2400">
              <a:latin typeface="Calibri"/>
              <a:ea typeface="Calibri"/>
              <a:cs typeface="Calibri"/>
              <a:sym typeface="Calibri"/>
            </a:endParaRPr>
          </a:p>
          <a:p>
            <a:pPr indent="0" lvl="0" marL="0" rtl="0" algn="l">
              <a:lnSpc>
                <a:spcPct val="90000"/>
              </a:lnSpc>
              <a:spcBef>
                <a:spcPts val="0"/>
              </a:spcBef>
              <a:spcAft>
                <a:spcPts val="0"/>
              </a:spcAft>
              <a:buClr>
                <a:schemeClr val="dk1"/>
              </a:buClr>
              <a:buSzPct val="95833"/>
              <a:buFont typeface="Calibri"/>
              <a:buNone/>
            </a:pPr>
            <a:br>
              <a:rPr lang="en-US" sz="2160">
                <a:latin typeface="Calibri"/>
                <a:ea typeface="Calibri"/>
                <a:cs typeface="Calibri"/>
                <a:sym typeface="Calibri"/>
              </a:rPr>
            </a:br>
            <a:br>
              <a:rPr b="1" lang="en-US" sz="2070">
                <a:solidFill>
                  <a:schemeClr val="dk1"/>
                </a:solidFill>
                <a:latin typeface="Calibri"/>
                <a:ea typeface="Calibri"/>
                <a:cs typeface="Calibri"/>
                <a:sym typeface="Calibri"/>
              </a:rPr>
            </a:br>
            <a:endParaRPr b="1" sz="2070">
              <a:solidFill>
                <a:schemeClr val="dk1"/>
              </a:solidFill>
              <a:latin typeface="Calibri"/>
              <a:ea typeface="Calibri"/>
              <a:cs typeface="Calibri"/>
              <a:sym typeface="Calibri"/>
            </a:endParaRPr>
          </a:p>
        </p:txBody>
      </p:sp>
      <p:grpSp>
        <p:nvGrpSpPr>
          <p:cNvPr id="180" name="Google Shape;180;g1b0e6279ad5_0_35"/>
          <p:cNvGrpSpPr/>
          <p:nvPr/>
        </p:nvGrpSpPr>
        <p:grpSpPr>
          <a:xfrm>
            <a:off x="441960" y="561256"/>
            <a:ext cx="1128381" cy="847205"/>
            <a:chOff x="7393391" y="1075612"/>
            <a:chExt cx="1128381" cy="847205"/>
          </a:xfrm>
        </p:grpSpPr>
        <p:sp>
          <p:nvSpPr>
            <p:cNvPr id="181" name="Google Shape;181;g1b0e6279ad5_0_35"/>
            <p:cNvSpPr/>
            <p:nvPr/>
          </p:nvSpPr>
          <p:spPr>
            <a:xfrm>
              <a:off x="7393391" y="1327438"/>
              <a:ext cx="675351" cy="595380"/>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82" name="Google Shape;182;g1b0e6279ad5_0_35"/>
            <p:cNvSpPr/>
            <p:nvPr/>
          </p:nvSpPr>
          <p:spPr>
            <a:xfrm>
              <a:off x="7971281" y="1075612"/>
              <a:ext cx="550491" cy="485307"/>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pic>
        <p:nvPicPr>
          <p:cNvPr descr="Logotipo&#10;&#10;Descripción generada automáticamente" id="183" name="Google Shape;183;g1b0e6279ad5_0_35"/>
          <p:cNvPicPr preferRelativeResize="0"/>
          <p:nvPr>
            <p:ph idx="1" type="body"/>
          </p:nvPr>
        </p:nvPicPr>
        <p:blipFill rotWithShape="1">
          <a:blip r:embed="rId3">
            <a:alphaModFix/>
          </a:blip>
          <a:srcRect b="0" l="0" r="0" t="0"/>
          <a:stretch/>
        </p:blipFill>
        <p:spPr>
          <a:xfrm>
            <a:off x="10469310" y="6024685"/>
            <a:ext cx="1362900" cy="4803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87" name="Shape 187"/>
        <p:cNvGrpSpPr/>
        <p:nvPr/>
      </p:nvGrpSpPr>
      <p:grpSpPr>
        <a:xfrm>
          <a:off x="0" y="0"/>
          <a:ext cx="0" cy="0"/>
          <a:chOff x="0" y="0"/>
          <a:chExt cx="0" cy="0"/>
        </a:xfrm>
      </p:grpSpPr>
      <p:sp>
        <p:nvSpPr>
          <p:cNvPr id="188" name="Google Shape;188;g1b0e6279ad5_0_45"/>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89" name="Google Shape;189;g1b0e6279ad5_0_45"/>
          <p:cNvSpPr/>
          <p:nvPr/>
        </p:nvSpPr>
        <p:spPr>
          <a:xfrm>
            <a:off x="4715124" y="0"/>
            <a:ext cx="7476877" cy="6858000"/>
          </a:xfrm>
          <a:custGeom>
            <a:rect b="b" l="l" r="r" t="t"/>
            <a:pathLst>
              <a:path extrusionOk="0" h="6858000" w="7476877">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10"/>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90" name="Google Shape;190;g1b0e6279ad5_0_45"/>
          <p:cNvSpPr/>
          <p:nvPr>
            <p:ph type="title"/>
          </p:nvPr>
        </p:nvSpPr>
        <p:spPr>
          <a:xfrm>
            <a:off x="279356" y="-33568"/>
            <a:ext cx="10521900" cy="5969100"/>
          </a:xfrm>
          <a:prstGeom prst="ellipse">
            <a:avLst/>
          </a:prstGeom>
          <a:noFill/>
          <a:ln>
            <a:noFill/>
          </a:ln>
        </p:spPr>
        <p:txBody>
          <a:bodyPr anchorCtr="0" anchor="t" bIns="45700" lIns="91425" spcFirstLastPara="1" rIns="91425" wrap="square" tIns="45700">
            <a:normAutofit fontScale="90000"/>
          </a:bodyPr>
          <a:lstStyle/>
          <a:p>
            <a:pPr indent="0" lvl="0" marL="0" rtl="0" algn="l">
              <a:lnSpc>
                <a:spcPct val="90000"/>
              </a:lnSpc>
              <a:spcBef>
                <a:spcPts val="0"/>
              </a:spcBef>
              <a:spcAft>
                <a:spcPts val="0"/>
              </a:spcAft>
              <a:buClr>
                <a:schemeClr val="dk1"/>
              </a:buClr>
              <a:buSzPct val="100000"/>
              <a:buFont typeface="Calibri"/>
              <a:buNone/>
            </a:pPr>
            <a:r>
              <a:rPr b="1" lang="en-US" sz="2070">
                <a:solidFill>
                  <a:schemeClr val="dk1"/>
                </a:solidFill>
                <a:latin typeface="Calibri"/>
                <a:ea typeface="Calibri"/>
                <a:cs typeface="Calibri"/>
                <a:sym typeface="Calibri"/>
              </a:rPr>
              <a:t> </a:t>
            </a:r>
            <a:r>
              <a:rPr b="1" lang="en-US" sz="2800">
                <a:solidFill>
                  <a:srgbClr val="222222"/>
                </a:solidFill>
                <a:latin typeface="Calibri"/>
                <a:ea typeface="Calibri"/>
                <a:cs typeface="Calibri"/>
                <a:sym typeface="Calibri"/>
              </a:rPr>
              <a:t>Tips on how to carry it out </a:t>
            </a:r>
            <a:r>
              <a:rPr b="1" lang="en-US" sz="2800">
                <a:solidFill>
                  <a:srgbClr val="222222"/>
                </a:solidFill>
              </a:rPr>
              <a:t>the Empathy Map</a:t>
            </a:r>
            <a:br>
              <a:rPr lang="en-US" sz="2800">
                <a:latin typeface="Calibri"/>
                <a:ea typeface="Calibri"/>
                <a:cs typeface="Calibri"/>
                <a:sym typeface="Calibri"/>
              </a:rPr>
            </a:br>
            <a:br>
              <a:rPr lang="en-US" sz="2800">
                <a:latin typeface="Calibri"/>
                <a:ea typeface="Calibri"/>
                <a:cs typeface="Calibri"/>
                <a:sym typeface="Calibri"/>
              </a:rPr>
            </a:br>
            <a:r>
              <a:rPr b="1" lang="en-US" sz="2400"/>
              <a:t>Question 5</a:t>
            </a:r>
            <a:endParaRPr b="1" sz="2400"/>
          </a:p>
          <a:p>
            <a:pPr indent="0" lvl="0" marL="0" rtl="0" algn="l">
              <a:lnSpc>
                <a:spcPct val="90000"/>
              </a:lnSpc>
              <a:spcBef>
                <a:spcPts val="0"/>
              </a:spcBef>
              <a:spcAft>
                <a:spcPts val="0"/>
              </a:spcAft>
              <a:buClr>
                <a:schemeClr val="dk1"/>
              </a:buClr>
              <a:buSzPct val="45833"/>
              <a:buFont typeface="Arial"/>
              <a:buNone/>
            </a:pPr>
            <a:r>
              <a:rPr lang="en-US" sz="2400">
                <a:latin typeface="Calibri"/>
                <a:ea typeface="Calibri"/>
                <a:cs typeface="Calibri"/>
                <a:sym typeface="Calibri"/>
              </a:rPr>
              <a:t>What are the pains? What are </a:t>
            </a:r>
            <a:r>
              <a:rPr lang="en-US" sz="2400"/>
              <a:t>his</a:t>
            </a:r>
            <a:r>
              <a:rPr lang="en-US" sz="2400">
                <a:latin typeface="Calibri"/>
                <a:ea typeface="Calibri"/>
                <a:cs typeface="Calibri"/>
                <a:sym typeface="Calibri"/>
              </a:rPr>
              <a:t> fears? What are </a:t>
            </a:r>
            <a:r>
              <a:rPr lang="en-US" sz="2400"/>
              <a:t>his</a:t>
            </a:r>
            <a:r>
              <a:rPr lang="en-US" sz="2400">
                <a:latin typeface="Calibri"/>
                <a:ea typeface="Calibri"/>
                <a:cs typeface="Calibri"/>
                <a:sym typeface="Calibri"/>
              </a:rPr>
              <a:t> frustrations? What obstacles do</a:t>
            </a:r>
            <a:r>
              <a:rPr lang="en-US" sz="2400"/>
              <a:t>es he</a:t>
            </a:r>
            <a:r>
              <a:rPr lang="en-US" sz="2400">
                <a:latin typeface="Calibri"/>
                <a:ea typeface="Calibri"/>
                <a:cs typeface="Calibri"/>
                <a:sym typeface="Calibri"/>
              </a:rPr>
              <a:t> need to overcome to get what you want? </a:t>
            </a:r>
            <a:endParaRPr sz="2400">
              <a:latin typeface="Calibri"/>
              <a:ea typeface="Calibri"/>
              <a:cs typeface="Calibri"/>
              <a:sym typeface="Calibri"/>
            </a:endParaRPr>
          </a:p>
          <a:p>
            <a:pPr indent="0" lvl="0" marL="0" rtl="0" algn="l">
              <a:lnSpc>
                <a:spcPct val="90000"/>
              </a:lnSpc>
              <a:spcBef>
                <a:spcPts val="0"/>
              </a:spcBef>
              <a:spcAft>
                <a:spcPts val="0"/>
              </a:spcAft>
              <a:buClr>
                <a:schemeClr val="dk1"/>
              </a:buClr>
              <a:buSzPct val="45833"/>
              <a:buFont typeface="Arial"/>
              <a:buNone/>
            </a:pPr>
            <a:r>
              <a:t/>
            </a:r>
            <a:endParaRPr sz="2400"/>
          </a:p>
          <a:p>
            <a:pPr indent="0" lvl="0" marL="0" rtl="0" algn="l">
              <a:lnSpc>
                <a:spcPct val="90000"/>
              </a:lnSpc>
              <a:spcBef>
                <a:spcPts val="0"/>
              </a:spcBef>
              <a:spcAft>
                <a:spcPts val="0"/>
              </a:spcAft>
              <a:buClr>
                <a:schemeClr val="dk1"/>
              </a:buClr>
              <a:buSzPct val="45833"/>
              <a:buFont typeface="Arial"/>
              <a:buNone/>
            </a:pPr>
            <a:r>
              <a:rPr b="1" lang="en-US" sz="2400"/>
              <a:t>Question 6</a:t>
            </a:r>
            <a:endParaRPr b="1" sz="2400"/>
          </a:p>
          <a:p>
            <a:pPr indent="0" lvl="0" marL="0" rtl="0" algn="l">
              <a:lnSpc>
                <a:spcPct val="90000"/>
              </a:lnSpc>
              <a:spcBef>
                <a:spcPts val="0"/>
              </a:spcBef>
              <a:spcAft>
                <a:spcPts val="0"/>
              </a:spcAft>
              <a:buClr>
                <a:schemeClr val="dk1"/>
              </a:buClr>
              <a:buSzPct val="45833"/>
              <a:buFont typeface="Arial"/>
              <a:buNone/>
            </a:pPr>
            <a:r>
              <a:rPr lang="en-US" sz="2400">
                <a:latin typeface="Calibri"/>
                <a:ea typeface="Calibri"/>
                <a:cs typeface="Calibri"/>
                <a:sym typeface="Calibri"/>
              </a:rPr>
              <a:t>What are the needs? What would </a:t>
            </a:r>
            <a:r>
              <a:rPr lang="en-US" sz="2400"/>
              <a:t>he </a:t>
            </a:r>
            <a:r>
              <a:rPr lang="en-US" sz="2400">
                <a:latin typeface="Calibri"/>
                <a:ea typeface="Calibri"/>
                <a:cs typeface="Calibri"/>
                <a:sym typeface="Calibri"/>
              </a:rPr>
              <a:t>like to get? What would end </a:t>
            </a:r>
            <a:r>
              <a:rPr lang="en-US" sz="2400"/>
              <a:t>his</a:t>
            </a:r>
            <a:r>
              <a:rPr lang="en-US" sz="2400">
                <a:latin typeface="Calibri"/>
                <a:ea typeface="Calibri"/>
                <a:cs typeface="Calibri"/>
                <a:sym typeface="Calibri"/>
              </a:rPr>
              <a:t> problems? How will </a:t>
            </a:r>
            <a:r>
              <a:rPr lang="en-US" sz="2400"/>
              <a:t>he</a:t>
            </a:r>
            <a:r>
              <a:rPr lang="en-US" sz="2400">
                <a:latin typeface="Calibri"/>
                <a:ea typeface="Calibri"/>
                <a:cs typeface="Calibri"/>
                <a:sym typeface="Calibri"/>
              </a:rPr>
              <a:t> feel satisfied?</a:t>
            </a:r>
            <a:endParaRPr sz="2400">
              <a:latin typeface="Calibri"/>
              <a:ea typeface="Calibri"/>
              <a:cs typeface="Calibri"/>
              <a:sym typeface="Calibri"/>
            </a:endParaRPr>
          </a:p>
          <a:p>
            <a:pPr indent="0" lvl="0" marL="0" rtl="0" algn="l">
              <a:lnSpc>
                <a:spcPct val="90000"/>
              </a:lnSpc>
              <a:spcBef>
                <a:spcPts val="0"/>
              </a:spcBef>
              <a:spcAft>
                <a:spcPts val="0"/>
              </a:spcAft>
              <a:buClr>
                <a:schemeClr val="dk1"/>
              </a:buClr>
              <a:buSzPct val="95833"/>
              <a:buFont typeface="Calibri"/>
              <a:buNone/>
            </a:pPr>
            <a:br>
              <a:rPr lang="en-US" sz="2160">
                <a:latin typeface="Calibri"/>
                <a:ea typeface="Calibri"/>
                <a:cs typeface="Calibri"/>
                <a:sym typeface="Calibri"/>
              </a:rPr>
            </a:br>
            <a:br>
              <a:rPr b="1" lang="en-US" sz="2070">
                <a:solidFill>
                  <a:schemeClr val="dk1"/>
                </a:solidFill>
                <a:latin typeface="Calibri"/>
                <a:ea typeface="Calibri"/>
                <a:cs typeface="Calibri"/>
                <a:sym typeface="Calibri"/>
              </a:rPr>
            </a:br>
            <a:endParaRPr b="1" sz="2070">
              <a:solidFill>
                <a:schemeClr val="dk1"/>
              </a:solidFill>
              <a:latin typeface="Calibri"/>
              <a:ea typeface="Calibri"/>
              <a:cs typeface="Calibri"/>
              <a:sym typeface="Calibri"/>
            </a:endParaRPr>
          </a:p>
        </p:txBody>
      </p:sp>
      <p:grpSp>
        <p:nvGrpSpPr>
          <p:cNvPr id="191" name="Google Shape;191;g1b0e6279ad5_0_45"/>
          <p:cNvGrpSpPr/>
          <p:nvPr/>
        </p:nvGrpSpPr>
        <p:grpSpPr>
          <a:xfrm>
            <a:off x="441960" y="561256"/>
            <a:ext cx="1128381" cy="847205"/>
            <a:chOff x="7393391" y="1075612"/>
            <a:chExt cx="1128381" cy="847205"/>
          </a:xfrm>
        </p:grpSpPr>
        <p:sp>
          <p:nvSpPr>
            <p:cNvPr id="192" name="Google Shape;192;g1b0e6279ad5_0_45"/>
            <p:cNvSpPr/>
            <p:nvPr/>
          </p:nvSpPr>
          <p:spPr>
            <a:xfrm>
              <a:off x="7393391" y="1327438"/>
              <a:ext cx="675351" cy="595380"/>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93" name="Google Shape;193;g1b0e6279ad5_0_45"/>
            <p:cNvSpPr/>
            <p:nvPr/>
          </p:nvSpPr>
          <p:spPr>
            <a:xfrm>
              <a:off x="7971281" y="1075612"/>
              <a:ext cx="550491" cy="485307"/>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pic>
        <p:nvPicPr>
          <p:cNvPr descr="Logotipo&#10;&#10;Descripción generada automáticamente" id="194" name="Google Shape;194;g1b0e6279ad5_0_45"/>
          <p:cNvPicPr preferRelativeResize="0"/>
          <p:nvPr>
            <p:ph idx="1" type="body"/>
          </p:nvPr>
        </p:nvPicPr>
        <p:blipFill rotWithShape="1">
          <a:blip r:embed="rId3">
            <a:alphaModFix/>
          </a:blip>
          <a:srcRect b="0" l="0" r="0" t="0"/>
          <a:stretch/>
        </p:blipFill>
        <p:spPr>
          <a:xfrm>
            <a:off x="10469310" y="6024685"/>
            <a:ext cx="1362900" cy="4803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2022-09-21T07:19:16Z</dcterms:created>
  <dc:creator>Dideas Group</dc:creator>
</cp:coreProperties>
</file>