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60"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Lst>
  <p:sldSz cy="5143500" cx="9144000"/>
  <p:notesSz cx="6858000" cy="9144000"/>
  <p:embeddedFontLst>
    <p:embeddedFont>
      <p:font typeface="Cabin SemiBold"/>
      <p:regular r:id="rId17"/>
      <p:bold r:id="rId18"/>
      <p:italic r:id="rId19"/>
      <p:boldItalic r:id="rId20"/>
    </p:embeddedFont>
    <p:embeddedFont>
      <p:font typeface="Quicksand"/>
      <p:regular r:id="rId21"/>
      <p:bold r:id="rId22"/>
    </p:embeddedFont>
    <p:embeddedFont>
      <p:font typeface="Source Sans Pro"/>
      <p:regular r:id="rId23"/>
      <p:bold r:id="rId24"/>
      <p:italic r:id="rId25"/>
      <p:boldItalic r:id="rId26"/>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ABED05A6-C6DF-4AB6-9CA2-8F3C614C09DC}">
  <a:tblStyle styleId="{ABED05A6-C6DF-4AB6-9CA2-8F3C614C09DC}" styleName="Table_0">
    <a:wholeTbl>
      <a:tcTxStyle b="off" i="off">
        <a:font>
          <a:latin typeface="Arial"/>
          <a:ea typeface="Arial"/>
          <a:cs typeface="Arial"/>
        </a:font>
        <a:schemeClr val="dk1"/>
      </a:tcTxStyle>
      <a:tcStyle>
        <a:tcBdr>
          <a:left>
            <a:ln cap="flat" cmpd="sng" w="12700">
              <a:solidFill>
                <a:schemeClr val="dk1"/>
              </a:solidFill>
              <a:prstDash val="solid"/>
              <a:round/>
              <a:headEnd len="sm" w="sm" type="none"/>
              <a:tailEnd len="sm" w="sm" type="none"/>
            </a:ln>
          </a:left>
          <a:right>
            <a:ln cap="flat" cmpd="sng" w="12700">
              <a:solidFill>
                <a:schemeClr val="dk1"/>
              </a:solidFill>
              <a:prstDash val="solid"/>
              <a:round/>
              <a:headEnd len="sm" w="sm" type="none"/>
              <a:tailEnd len="sm" w="sm" type="none"/>
            </a:ln>
          </a:right>
          <a:top>
            <a:ln cap="flat" cmpd="sng" w="12700">
              <a:solidFill>
                <a:schemeClr val="dk1"/>
              </a:solidFill>
              <a:prstDash val="solid"/>
              <a:round/>
              <a:headEnd len="sm" w="sm" type="none"/>
              <a:tailEnd len="sm" w="sm" type="none"/>
            </a:ln>
          </a:top>
          <a:bottom>
            <a:ln cap="flat" cmpd="sng" w="12700">
              <a:solidFill>
                <a:schemeClr val="dk1"/>
              </a:solidFill>
              <a:prstDash val="solid"/>
              <a:round/>
              <a:headEnd len="sm" w="sm" type="none"/>
              <a:tailEnd len="sm" w="sm" type="none"/>
            </a:ln>
          </a:bottom>
          <a:insideH>
            <a:ln cap="flat" cmpd="sng" w="12700">
              <a:solidFill>
                <a:schemeClr val="dk1"/>
              </a:solidFill>
              <a:prstDash val="solid"/>
              <a:round/>
              <a:headEnd len="sm" w="sm" type="none"/>
              <a:tailEnd len="sm" w="sm" type="none"/>
            </a:ln>
          </a:insideH>
          <a:insideV>
            <a:ln cap="flat" cmpd="sng" w="12700">
              <a:solidFill>
                <a:schemeClr val="dk1"/>
              </a:solidFill>
              <a:prstDash val="solid"/>
              <a:round/>
              <a:headEnd len="sm" w="sm" type="none"/>
              <a:tailEnd len="sm" w="sm" type="none"/>
            </a:ln>
          </a:insideV>
        </a:tcBdr>
        <a:fill>
          <a:solidFill>
            <a:srgbClr val="FFFFFF">
              <a:alpha val="0"/>
            </a:srgbClr>
          </a:solidFill>
        </a:fill>
      </a:tcStyle>
    </a:wholeTbl>
    <a:band1H>
      <a:tcTxStyle b="off" i="off"/>
    </a:band1H>
    <a:band2H>
      <a:tcTxStyle b="off" i="off"/>
    </a:band2H>
    <a:band1V>
      <a:tcTxStyle b="off" i="off"/>
    </a:band1V>
    <a:band2V>
      <a:tcTxStyle b="off" i="off"/>
    </a:band2V>
    <a:lastCol>
      <a:tcTxStyle b="off" i="off"/>
    </a:lastCol>
    <a:firstCol>
      <a:tcTxStyle b="off" i="off"/>
    </a:firstCol>
    <a:lastRow>
      <a:tcTxStyle b="off" i="off"/>
    </a:lastRow>
    <a:seCell>
      <a:tcTxStyle b="off" i="off"/>
    </a:seCell>
    <a:swCell>
      <a:tcTxStyle b="off" i="off"/>
    </a:swCell>
    <a:firstRow>
      <a:tcTxStyle b="off" i="off"/>
    </a:firstRow>
    <a:neCell>
      <a:tcTxStyle b="off" i="off"/>
    </a:neCell>
    <a:nwCell>
      <a:tcTxStyle b="off" i="off"/>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font" Target="fonts/CabinSemiBold-boldItalic.fntdata"/><Relationship Id="rId22" Type="http://schemas.openxmlformats.org/officeDocument/2006/relationships/font" Target="fonts/Quicksand-bold.fntdata"/><Relationship Id="rId21" Type="http://schemas.openxmlformats.org/officeDocument/2006/relationships/font" Target="fonts/Quicksand-regular.fntdata"/><Relationship Id="rId24" Type="http://schemas.openxmlformats.org/officeDocument/2006/relationships/font" Target="fonts/SourceSansPro-bold.fntdata"/><Relationship Id="rId23" Type="http://schemas.openxmlformats.org/officeDocument/2006/relationships/font" Target="fonts/SourceSansPro-regular.fntdata"/><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3.xml"/><Relationship Id="rId26" Type="http://schemas.openxmlformats.org/officeDocument/2006/relationships/font" Target="fonts/SourceSansPro-boldItalic.fntdata"/><Relationship Id="rId25" Type="http://schemas.openxmlformats.org/officeDocument/2006/relationships/font" Target="fonts/SourceSansPro-italic.fntdata"/><Relationship Id="rId5" Type="http://schemas.openxmlformats.org/officeDocument/2006/relationships/slideMaster" Target="slideMasters/slideMaster1.xml"/><Relationship Id="rId6" Type="http://schemas.openxmlformats.org/officeDocument/2006/relationships/notesMaster" Target="notesMasters/notesMaster1.xml"/><Relationship Id="rId7" Type="http://schemas.openxmlformats.org/officeDocument/2006/relationships/slide" Target="slides/slide1.xml"/><Relationship Id="rId8" Type="http://schemas.openxmlformats.org/officeDocument/2006/relationships/slide" Target="slides/slide2.xml"/><Relationship Id="rId11" Type="http://schemas.openxmlformats.org/officeDocument/2006/relationships/slide" Target="slides/slide5.xml"/><Relationship Id="rId10" Type="http://schemas.openxmlformats.org/officeDocument/2006/relationships/slide" Target="slides/slide4.xml"/><Relationship Id="rId13" Type="http://schemas.openxmlformats.org/officeDocument/2006/relationships/slide" Target="slides/slide7.xml"/><Relationship Id="rId12" Type="http://schemas.openxmlformats.org/officeDocument/2006/relationships/slide" Target="slides/slide6.xml"/><Relationship Id="rId15" Type="http://schemas.openxmlformats.org/officeDocument/2006/relationships/slide" Target="slides/slide9.xml"/><Relationship Id="rId14" Type="http://schemas.openxmlformats.org/officeDocument/2006/relationships/slide" Target="slides/slide8.xml"/><Relationship Id="rId17" Type="http://schemas.openxmlformats.org/officeDocument/2006/relationships/font" Target="fonts/CabinSemiBold-regular.fntdata"/><Relationship Id="rId16" Type="http://schemas.openxmlformats.org/officeDocument/2006/relationships/slide" Target="slides/slide10.xml"/><Relationship Id="rId19" Type="http://schemas.openxmlformats.org/officeDocument/2006/relationships/font" Target="fonts/CabinSemiBold-italic.fntdata"/><Relationship Id="rId18" Type="http://schemas.openxmlformats.org/officeDocument/2006/relationships/font" Target="fonts/CabinSemiBold-bold.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g1c8cdce148f_0_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58" name="Google Shape;58;g1c8cdce148f_0_0: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9" name="Shape 159"/>
        <p:cNvGrpSpPr/>
        <p:nvPr/>
      </p:nvGrpSpPr>
      <p:grpSpPr>
        <a:xfrm>
          <a:off x="0" y="0"/>
          <a:ext cx="0" cy="0"/>
          <a:chOff x="0" y="0"/>
          <a:chExt cx="0" cy="0"/>
        </a:xfrm>
      </p:grpSpPr>
      <p:sp>
        <p:nvSpPr>
          <p:cNvPr id="160" name="Google Shape;160;g1c8cdce148f_0_9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61" name="Google Shape;161;g1c8cdce148f_0_94: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9" name="Shape 69"/>
        <p:cNvGrpSpPr/>
        <p:nvPr/>
      </p:nvGrpSpPr>
      <p:grpSpPr>
        <a:xfrm>
          <a:off x="0" y="0"/>
          <a:ext cx="0" cy="0"/>
          <a:chOff x="0" y="0"/>
          <a:chExt cx="0" cy="0"/>
        </a:xfrm>
      </p:grpSpPr>
      <p:sp>
        <p:nvSpPr>
          <p:cNvPr id="70" name="Google Shape;70;g1c8cdce148f_0_1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71" name="Google Shape;71;g1c8cdce148f_0_12: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9" name="Shape 79"/>
        <p:cNvGrpSpPr/>
        <p:nvPr/>
      </p:nvGrpSpPr>
      <p:grpSpPr>
        <a:xfrm>
          <a:off x="0" y="0"/>
          <a:ext cx="0" cy="0"/>
          <a:chOff x="0" y="0"/>
          <a:chExt cx="0" cy="0"/>
        </a:xfrm>
      </p:grpSpPr>
      <p:sp>
        <p:nvSpPr>
          <p:cNvPr id="80" name="Google Shape;80;g1c8cdce148f_0_2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81" name="Google Shape;81;g1c8cdce148f_0_21: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1" name="Shape 91"/>
        <p:cNvGrpSpPr/>
        <p:nvPr/>
      </p:nvGrpSpPr>
      <p:grpSpPr>
        <a:xfrm>
          <a:off x="0" y="0"/>
          <a:ext cx="0" cy="0"/>
          <a:chOff x="0" y="0"/>
          <a:chExt cx="0" cy="0"/>
        </a:xfrm>
      </p:grpSpPr>
      <p:sp>
        <p:nvSpPr>
          <p:cNvPr id="92" name="Google Shape;92;g1c8cdce148f_0_3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93" name="Google Shape;93;g1c8cdce148f_0_32: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2" name="Shape 102"/>
        <p:cNvGrpSpPr/>
        <p:nvPr/>
      </p:nvGrpSpPr>
      <p:grpSpPr>
        <a:xfrm>
          <a:off x="0" y="0"/>
          <a:ext cx="0" cy="0"/>
          <a:chOff x="0" y="0"/>
          <a:chExt cx="0" cy="0"/>
        </a:xfrm>
      </p:grpSpPr>
      <p:sp>
        <p:nvSpPr>
          <p:cNvPr id="103" name="Google Shape;103;g1c8cdce148f_0_4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04" name="Google Shape;104;g1c8cdce148f_0_42: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3" name="Shape 113"/>
        <p:cNvGrpSpPr/>
        <p:nvPr/>
      </p:nvGrpSpPr>
      <p:grpSpPr>
        <a:xfrm>
          <a:off x="0" y="0"/>
          <a:ext cx="0" cy="0"/>
          <a:chOff x="0" y="0"/>
          <a:chExt cx="0" cy="0"/>
        </a:xfrm>
      </p:grpSpPr>
      <p:sp>
        <p:nvSpPr>
          <p:cNvPr id="114" name="Google Shape;114;g1c8cdce148f_0_5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15" name="Google Shape;115;g1c8cdce148f_0_52: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4" name="Shape 124"/>
        <p:cNvGrpSpPr/>
        <p:nvPr/>
      </p:nvGrpSpPr>
      <p:grpSpPr>
        <a:xfrm>
          <a:off x="0" y="0"/>
          <a:ext cx="0" cy="0"/>
          <a:chOff x="0" y="0"/>
          <a:chExt cx="0" cy="0"/>
        </a:xfrm>
      </p:grpSpPr>
      <p:sp>
        <p:nvSpPr>
          <p:cNvPr id="125" name="Google Shape;125;g1c8cdce148f_0_62: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26" name="Google Shape;126;g1c8cdce148f_0_6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4" name="Shape 134"/>
        <p:cNvGrpSpPr/>
        <p:nvPr/>
      </p:nvGrpSpPr>
      <p:grpSpPr>
        <a:xfrm>
          <a:off x="0" y="0"/>
          <a:ext cx="0" cy="0"/>
          <a:chOff x="0" y="0"/>
          <a:chExt cx="0" cy="0"/>
        </a:xfrm>
      </p:grpSpPr>
      <p:sp>
        <p:nvSpPr>
          <p:cNvPr id="135" name="Google Shape;135;g1c8cdce148f_0_71: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36" name="Google Shape;136;g1c8cdce148f_0_7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5" name="Shape 145"/>
        <p:cNvGrpSpPr/>
        <p:nvPr/>
      </p:nvGrpSpPr>
      <p:grpSpPr>
        <a:xfrm>
          <a:off x="0" y="0"/>
          <a:ext cx="0" cy="0"/>
          <a:chOff x="0" y="0"/>
          <a:chExt cx="0" cy="0"/>
        </a:xfrm>
      </p:grpSpPr>
      <p:sp>
        <p:nvSpPr>
          <p:cNvPr id="146" name="Google Shape;146;g1c8cdce148f_0_81: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47" name="Google Shape;147;g1c8cdce148f_0_8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it"/>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it"/>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it"/>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ítulo y objetos" type="obj">
  <p:cSld name="OBJECT">
    <p:spTree>
      <p:nvGrpSpPr>
        <p:cNvPr id="50" name="Shape 50"/>
        <p:cNvGrpSpPr/>
        <p:nvPr/>
      </p:nvGrpSpPr>
      <p:grpSpPr>
        <a:xfrm>
          <a:off x="0" y="0"/>
          <a:ext cx="0" cy="0"/>
          <a:chOff x="0" y="0"/>
          <a:chExt cx="0" cy="0"/>
        </a:xfrm>
      </p:grpSpPr>
      <p:sp>
        <p:nvSpPr>
          <p:cNvPr id="51" name="Google Shape;51;p13"/>
          <p:cNvSpPr txBox="1"/>
          <p:nvPr>
            <p:ph type="title"/>
          </p:nvPr>
        </p:nvSpPr>
        <p:spPr>
          <a:xfrm>
            <a:off x="628650" y="273844"/>
            <a:ext cx="7886700" cy="994200"/>
          </a:xfrm>
          <a:prstGeom prst="rect">
            <a:avLst/>
          </a:prstGeom>
          <a:noFill/>
          <a:ln>
            <a:noFill/>
          </a:ln>
        </p:spPr>
        <p:txBody>
          <a:bodyPr anchorCtr="0" anchor="ctr" bIns="34275" lIns="68575" spcFirstLastPara="1" rIns="68575" wrap="square" tIns="34275">
            <a:normAutofit/>
          </a:bodyPr>
          <a:lstStyle>
            <a:lvl1pPr lvl="0" rtl="0" algn="l">
              <a:lnSpc>
                <a:spcPct val="90000"/>
              </a:lnSpc>
              <a:spcBef>
                <a:spcPts val="0"/>
              </a:spcBef>
              <a:spcAft>
                <a:spcPts val="0"/>
              </a:spcAft>
              <a:buClr>
                <a:schemeClr val="dk1"/>
              </a:buClr>
              <a:buSzPts val="1400"/>
              <a:buNone/>
              <a:defRPr/>
            </a:lvl1pPr>
            <a:lvl2pPr lvl="1" rtl="0" algn="l">
              <a:lnSpc>
                <a:spcPct val="100000"/>
              </a:lnSpc>
              <a:spcBef>
                <a:spcPts val="0"/>
              </a:spcBef>
              <a:spcAft>
                <a:spcPts val="0"/>
              </a:spcAft>
              <a:buSzPts val="1100"/>
              <a:buNone/>
              <a:defRPr/>
            </a:lvl2pPr>
            <a:lvl3pPr lvl="2" rtl="0" algn="l">
              <a:lnSpc>
                <a:spcPct val="100000"/>
              </a:lnSpc>
              <a:spcBef>
                <a:spcPts val="0"/>
              </a:spcBef>
              <a:spcAft>
                <a:spcPts val="0"/>
              </a:spcAft>
              <a:buSzPts val="1100"/>
              <a:buNone/>
              <a:defRPr/>
            </a:lvl3pPr>
            <a:lvl4pPr lvl="3" rtl="0" algn="l">
              <a:lnSpc>
                <a:spcPct val="100000"/>
              </a:lnSpc>
              <a:spcBef>
                <a:spcPts val="0"/>
              </a:spcBef>
              <a:spcAft>
                <a:spcPts val="0"/>
              </a:spcAft>
              <a:buSzPts val="1100"/>
              <a:buNone/>
              <a:defRPr/>
            </a:lvl4pPr>
            <a:lvl5pPr lvl="4" rtl="0" algn="l">
              <a:lnSpc>
                <a:spcPct val="100000"/>
              </a:lnSpc>
              <a:spcBef>
                <a:spcPts val="0"/>
              </a:spcBef>
              <a:spcAft>
                <a:spcPts val="0"/>
              </a:spcAft>
              <a:buSzPts val="1100"/>
              <a:buNone/>
              <a:defRPr/>
            </a:lvl5pPr>
            <a:lvl6pPr lvl="5" rtl="0" algn="l">
              <a:lnSpc>
                <a:spcPct val="100000"/>
              </a:lnSpc>
              <a:spcBef>
                <a:spcPts val="0"/>
              </a:spcBef>
              <a:spcAft>
                <a:spcPts val="0"/>
              </a:spcAft>
              <a:buSzPts val="1100"/>
              <a:buNone/>
              <a:defRPr/>
            </a:lvl6pPr>
            <a:lvl7pPr lvl="6" rtl="0" algn="l">
              <a:lnSpc>
                <a:spcPct val="100000"/>
              </a:lnSpc>
              <a:spcBef>
                <a:spcPts val="0"/>
              </a:spcBef>
              <a:spcAft>
                <a:spcPts val="0"/>
              </a:spcAft>
              <a:buSzPts val="1100"/>
              <a:buNone/>
              <a:defRPr/>
            </a:lvl7pPr>
            <a:lvl8pPr lvl="7" rtl="0" algn="l">
              <a:lnSpc>
                <a:spcPct val="100000"/>
              </a:lnSpc>
              <a:spcBef>
                <a:spcPts val="0"/>
              </a:spcBef>
              <a:spcAft>
                <a:spcPts val="0"/>
              </a:spcAft>
              <a:buSzPts val="1100"/>
              <a:buNone/>
              <a:defRPr/>
            </a:lvl8pPr>
            <a:lvl9pPr lvl="8" rtl="0" algn="l">
              <a:lnSpc>
                <a:spcPct val="100000"/>
              </a:lnSpc>
              <a:spcBef>
                <a:spcPts val="0"/>
              </a:spcBef>
              <a:spcAft>
                <a:spcPts val="0"/>
              </a:spcAft>
              <a:buSzPts val="1100"/>
              <a:buNone/>
              <a:defRPr/>
            </a:lvl9pPr>
          </a:lstStyle>
          <a:p/>
        </p:txBody>
      </p:sp>
      <p:sp>
        <p:nvSpPr>
          <p:cNvPr id="52" name="Google Shape;52;p13"/>
          <p:cNvSpPr txBox="1"/>
          <p:nvPr>
            <p:ph idx="1" type="body"/>
          </p:nvPr>
        </p:nvSpPr>
        <p:spPr>
          <a:xfrm>
            <a:off x="628650" y="1369219"/>
            <a:ext cx="7886700" cy="3263400"/>
          </a:xfrm>
          <a:prstGeom prst="rect">
            <a:avLst/>
          </a:prstGeom>
          <a:noFill/>
          <a:ln>
            <a:noFill/>
          </a:ln>
        </p:spPr>
        <p:txBody>
          <a:bodyPr anchorCtr="0" anchor="t" bIns="34275" lIns="68575" spcFirstLastPara="1" rIns="68575" wrap="square" tIns="34275">
            <a:normAutofit/>
          </a:bodyPr>
          <a:lstStyle>
            <a:lvl1pPr indent="-317500" lvl="0" marL="457200" rtl="0" algn="l">
              <a:lnSpc>
                <a:spcPct val="90000"/>
              </a:lnSpc>
              <a:spcBef>
                <a:spcPts val="800"/>
              </a:spcBef>
              <a:spcAft>
                <a:spcPts val="0"/>
              </a:spcAft>
              <a:buClr>
                <a:schemeClr val="dk1"/>
              </a:buClr>
              <a:buSzPts val="1400"/>
              <a:buChar char="•"/>
              <a:defRPr/>
            </a:lvl1pPr>
            <a:lvl2pPr indent="-317500" lvl="1" marL="914400" rtl="0" algn="l">
              <a:lnSpc>
                <a:spcPct val="90000"/>
              </a:lnSpc>
              <a:spcBef>
                <a:spcPts val="400"/>
              </a:spcBef>
              <a:spcAft>
                <a:spcPts val="0"/>
              </a:spcAft>
              <a:buClr>
                <a:schemeClr val="dk1"/>
              </a:buClr>
              <a:buSzPts val="1400"/>
              <a:buChar char="•"/>
              <a:defRPr/>
            </a:lvl2pPr>
            <a:lvl3pPr indent="-317500" lvl="2" marL="1371600" rtl="0" algn="l">
              <a:lnSpc>
                <a:spcPct val="90000"/>
              </a:lnSpc>
              <a:spcBef>
                <a:spcPts val="400"/>
              </a:spcBef>
              <a:spcAft>
                <a:spcPts val="0"/>
              </a:spcAft>
              <a:buClr>
                <a:schemeClr val="dk1"/>
              </a:buClr>
              <a:buSzPts val="1400"/>
              <a:buChar char="•"/>
              <a:defRPr/>
            </a:lvl3pPr>
            <a:lvl4pPr indent="-317500" lvl="3" marL="1828800" rtl="0" algn="l">
              <a:lnSpc>
                <a:spcPct val="90000"/>
              </a:lnSpc>
              <a:spcBef>
                <a:spcPts val="400"/>
              </a:spcBef>
              <a:spcAft>
                <a:spcPts val="0"/>
              </a:spcAft>
              <a:buClr>
                <a:schemeClr val="dk1"/>
              </a:buClr>
              <a:buSzPts val="1400"/>
              <a:buChar char="•"/>
              <a:defRPr/>
            </a:lvl4pPr>
            <a:lvl5pPr indent="-317500" lvl="4" marL="2286000" rtl="0" algn="l">
              <a:lnSpc>
                <a:spcPct val="90000"/>
              </a:lnSpc>
              <a:spcBef>
                <a:spcPts val="400"/>
              </a:spcBef>
              <a:spcAft>
                <a:spcPts val="0"/>
              </a:spcAft>
              <a:buClr>
                <a:schemeClr val="dk1"/>
              </a:buClr>
              <a:buSzPts val="1400"/>
              <a:buChar char="•"/>
              <a:defRPr/>
            </a:lvl5pPr>
            <a:lvl6pPr indent="-317500" lvl="5" marL="2743200" rtl="0" algn="l">
              <a:lnSpc>
                <a:spcPct val="90000"/>
              </a:lnSpc>
              <a:spcBef>
                <a:spcPts val="400"/>
              </a:spcBef>
              <a:spcAft>
                <a:spcPts val="0"/>
              </a:spcAft>
              <a:buClr>
                <a:schemeClr val="dk1"/>
              </a:buClr>
              <a:buSzPts val="1400"/>
              <a:buChar char="•"/>
              <a:defRPr/>
            </a:lvl6pPr>
            <a:lvl7pPr indent="-317500" lvl="6" marL="3200400" rtl="0" algn="l">
              <a:lnSpc>
                <a:spcPct val="90000"/>
              </a:lnSpc>
              <a:spcBef>
                <a:spcPts val="400"/>
              </a:spcBef>
              <a:spcAft>
                <a:spcPts val="0"/>
              </a:spcAft>
              <a:buClr>
                <a:schemeClr val="dk1"/>
              </a:buClr>
              <a:buSzPts val="1400"/>
              <a:buChar char="•"/>
              <a:defRPr/>
            </a:lvl7pPr>
            <a:lvl8pPr indent="-317500" lvl="7" marL="3657600" rtl="0" algn="l">
              <a:lnSpc>
                <a:spcPct val="90000"/>
              </a:lnSpc>
              <a:spcBef>
                <a:spcPts val="400"/>
              </a:spcBef>
              <a:spcAft>
                <a:spcPts val="0"/>
              </a:spcAft>
              <a:buClr>
                <a:schemeClr val="dk1"/>
              </a:buClr>
              <a:buSzPts val="1400"/>
              <a:buChar char="•"/>
              <a:defRPr/>
            </a:lvl8pPr>
            <a:lvl9pPr indent="-317500" lvl="8" marL="4114800" rtl="0" algn="l">
              <a:lnSpc>
                <a:spcPct val="90000"/>
              </a:lnSpc>
              <a:spcBef>
                <a:spcPts val="400"/>
              </a:spcBef>
              <a:spcAft>
                <a:spcPts val="0"/>
              </a:spcAft>
              <a:buClr>
                <a:schemeClr val="dk1"/>
              </a:buClr>
              <a:buSzPts val="1400"/>
              <a:buChar char="•"/>
              <a:defRPr/>
            </a:lvl9pPr>
          </a:lstStyle>
          <a:p/>
        </p:txBody>
      </p:sp>
      <p:sp>
        <p:nvSpPr>
          <p:cNvPr id="53" name="Google Shape;53;p13"/>
          <p:cNvSpPr txBox="1"/>
          <p:nvPr>
            <p:ph idx="10" type="dt"/>
          </p:nvPr>
        </p:nvSpPr>
        <p:spPr>
          <a:xfrm>
            <a:off x="628650" y="4767263"/>
            <a:ext cx="2057400" cy="273900"/>
          </a:xfrm>
          <a:prstGeom prst="rect">
            <a:avLst/>
          </a:prstGeom>
          <a:noFill/>
          <a:ln>
            <a:noFill/>
          </a:ln>
        </p:spPr>
        <p:txBody>
          <a:bodyPr anchorCtr="0" anchor="ctr" bIns="34275" lIns="68575" spcFirstLastPara="1" rIns="68575" wrap="square" tIns="34275">
            <a:noAutofit/>
          </a:bodyPr>
          <a:lstStyle>
            <a:lvl1pPr lvl="0" rtl="0" algn="l">
              <a:lnSpc>
                <a:spcPct val="100000"/>
              </a:lnSpc>
              <a:spcBef>
                <a:spcPts val="0"/>
              </a:spcBef>
              <a:spcAft>
                <a:spcPts val="0"/>
              </a:spcAft>
              <a:buSzPts val="1100"/>
              <a:buNone/>
              <a:defRPr sz="1100"/>
            </a:lvl1pPr>
            <a:lvl2pPr lvl="1" rtl="0" algn="l">
              <a:lnSpc>
                <a:spcPct val="100000"/>
              </a:lnSpc>
              <a:spcBef>
                <a:spcPts val="0"/>
              </a:spcBef>
              <a:spcAft>
                <a:spcPts val="0"/>
              </a:spcAft>
              <a:buSzPts val="1100"/>
              <a:buNone/>
              <a:defRPr sz="1100"/>
            </a:lvl2pPr>
            <a:lvl3pPr lvl="2" rtl="0" algn="l">
              <a:lnSpc>
                <a:spcPct val="100000"/>
              </a:lnSpc>
              <a:spcBef>
                <a:spcPts val="0"/>
              </a:spcBef>
              <a:spcAft>
                <a:spcPts val="0"/>
              </a:spcAft>
              <a:buSzPts val="1100"/>
              <a:buNone/>
              <a:defRPr sz="1100"/>
            </a:lvl3pPr>
            <a:lvl4pPr lvl="3" rtl="0" algn="l">
              <a:lnSpc>
                <a:spcPct val="100000"/>
              </a:lnSpc>
              <a:spcBef>
                <a:spcPts val="0"/>
              </a:spcBef>
              <a:spcAft>
                <a:spcPts val="0"/>
              </a:spcAft>
              <a:buSzPts val="1100"/>
              <a:buNone/>
              <a:defRPr sz="1100"/>
            </a:lvl4pPr>
            <a:lvl5pPr lvl="4" rtl="0" algn="l">
              <a:lnSpc>
                <a:spcPct val="100000"/>
              </a:lnSpc>
              <a:spcBef>
                <a:spcPts val="0"/>
              </a:spcBef>
              <a:spcAft>
                <a:spcPts val="0"/>
              </a:spcAft>
              <a:buSzPts val="1100"/>
              <a:buNone/>
              <a:defRPr sz="1100"/>
            </a:lvl5pPr>
            <a:lvl6pPr lvl="5" rtl="0" algn="l">
              <a:lnSpc>
                <a:spcPct val="100000"/>
              </a:lnSpc>
              <a:spcBef>
                <a:spcPts val="0"/>
              </a:spcBef>
              <a:spcAft>
                <a:spcPts val="0"/>
              </a:spcAft>
              <a:buSzPts val="1100"/>
              <a:buNone/>
              <a:defRPr sz="1100"/>
            </a:lvl6pPr>
            <a:lvl7pPr lvl="6" rtl="0" algn="l">
              <a:lnSpc>
                <a:spcPct val="100000"/>
              </a:lnSpc>
              <a:spcBef>
                <a:spcPts val="0"/>
              </a:spcBef>
              <a:spcAft>
                <a:spcPts val="0"/>
              </a:spcAft>
              <a:buSzPts val="1100"/>
              <a:buNone/>
              <a:defRPr sz="1100"/>
            </a:lvl7pPr>
            <a:lvl8pPr lvl="7" rtl="0" algn="l">
              <a:lnSpc>
                <a:spcPct val="100000"/>
              </a:lnSpc>
              <a:spcBef>
                <a:spcPts val="0"/>
              </a:spcBef>
              <a:spcAft>
                <a:spcPts val="0"/>
              </a:spcAft>
              <a:buSzPts val="1100"/>
              <a:buNone/>
              <a:defRPr sz="1100"/>
            </a:lvl8pPr>
            <a:lvl9pPr lvl="8" rtl="0" algn="l">
              <a:lnSpc>
                <a:spcPct val="100000"/>
              </a:lnSpc>
              <a:spcBef>
                <a:spcPts val="0"/>
              </a:spcBef>
              <a:spcAft>
                <a:spcPts val="0"/>
              </a:spcAft>
              <a:buSzPts val="1100"/>
              <a:buNone/>
              <a:defRPr sz="1100"/>
            </a:lvl9pPr>
          </a:lstStyle>
          <a:p/>
        </p:txBody>
      </p:sp>
      <p:sp>
        <p:nvSpPr>
          <p:cNvPr id="54" name="Google Shape;54;p13"/>
          <p:cNvSpPr txBox="1"/>
          <p:nvPr>
            <p:ph idx="11" type="ftr"/>
          </p:nvPr>
        </p:nvSpPr>
        <p:spPr>
          <a:xfrm>
            <a:off x="3028950" y="4767263"/>
            <a:ext cx="3086100" cy="273900"/>
          </a:xfrm>
          <a:prstGeom prst="rect">
            <a:avLst/>
          </a:prstGeom>
          <a:noFill/>
          <a:ln>
            <a:noFill/>
          </a:ln>
        </p:spPr>
        <p:txBody>
          <a:bodyPr anchorCtr="0" anchor="ctr" bIns="34275" lIns="68575" spcFirstLastPara="1" rIns="68575" wrap="square" tIns="34275">
            <a:noAutofit/>
          </a:bodyPr>
          <a:lstStyle>
            <a:lvl1pPr lvl="0" rtl="0" algn="ctr">
              <a:lnSpc>
                <a:spcPct val="100000"/>
              </a:lnSpc>
              <a:spcBef>
                <a:spcPts val="0"/>
              </a:spcBef>
              <a:spcAft>
                <a:spcPts val="0"/>
              </a:spcAft>
              <a:buSzPts val="1100"/>
              <a:buNone/>
              <a:defRPr sz="1100"/>
            </a:lvl1pPr>
            <a:lvl2pPr lvl="1" rtl="0" algn="l">
              <a:lnSpc>
                <a:spcPct val="100000"/>
              </a:lnSpc>
              <a:spcBef>
                <a:spcPts val="0"/>
              </a:spcBef>
              <a:spcAft>
                <a:spcPts val="0"/>
              </a:spcAft>
              <a:buSzPts val="1100"/>
              <a:buNone/>
              <a:defRPr sz="1100"/>
            </a:lvl2pPr>
            <a:lvl3pPr lvl="2" rtl="0" algn="l">
              <a:lnSpc>
                <a:spcPct val="100000"/>
              </a:lnSpc>
              <a:spcBef>
                <a:spcPts val="0"/>
              </a:spcBef>
              <a:spcAft>
                <a:spcPts val="0"/>
              </a:spcAft>
              <a:buSzPts val="1100"/>
              <a:buNone/>
              <a:defRPr sz="1100"/>
            </a:lvl3pPr>
            <a:lvl4pPr lvl="3" rtl="0" algn="l">
              <a:lnSpc>
                <a:spcPct val="100000"/>
              </a:lnSpc>
              <a:spcBef>
                <a:spcPts val="0"/>
              </a:spcBef>
              <a:spcAft>
                <a:spcPts val="0"/>
              </a:spcAft>
              <a:buSzPts val="1100"/>
              <a:buNone/>
              <a:defRPr sz="1100"/>
            </a:lvl4pPr>
            <a:lvl5pPr lvl="4" rtl="0" algn="l">
              <a:lnSpc>
                <a:spcPct val="100000"/>
              </a:lnSpc>
              <a:spcBef>
                <a:spcPts val="0"/>
              </a:spcBef>
              <a:spcAft>
                <a:spcPts val="0"/>
              </a:spcAft>
              <a:buSzPts val="1100"/>
              <a:buNone/>
              <a:defRPr sz="1100"/>
            </a:lvl5pPr>
            <a:lvl6pPr lvl="5" rtl="0" algn="l">
              <a:lnSpc>
                <a:spcPct val="100000"/>
              </a:lnSpc>
              <a:spcBef>
                <a:spcPts val="0"/>
              </a:spcBef>
              <a:spcAft>
                <a:spcPts val="0"/>
              </a:spcAft>
              <a:buSzPts val="1100"/>
              <a:buNone/>
              <a:defRPr sz="1100"/>
            </a:lvl6pPr>
            <a:lvl7pPr lvl="6" rtl="0" algn="l">
              <a:lnSpc>
                <a:spcPct val="100000"/>
              </a:lnSpc>
              <a:spcBef>
                <a:spcPts val="0"/>
              </a:spcBef>
              <a:spcAft>
                <a:spcPts val="0"/>
              </a:spcAft>
              <a:buSzPts val="1100"/>
              <a:buNone/>
              <a:defRPr sz="1100"/>
            </a:lvl7pPr>
            <a:lvl8pPr lvl="7" rtl="0" algn="l">
              <a:lnSpc>
                <a:spcPct val="100000"/>
              </a:lnSpc>
              <a:spcBef>
                <a:spcPts val="0"/>
              </a:spcBef>
              <a:spcAft>
                <a:spcPts val="0"/>
              </a:spcAft>
              <a:buSzPts val="1100"/>
              <a:buNone/>
              <a:defRPr sz="1100"/>
            </a:lvl8pPr>
            <a:lvl9pPr lvl="8" rtl="0" algn="l">
              <a:lnSpc>
                <a:spcPct val="100000"/>
              </a:lnSpc>
              <a:spcBef>
                <a:spcPts val="0"/>
              </a:spcBef>
              <a:spcAft>
                <a:spcPts val="0"/>
              </a:spcAft>
              <a:buSzPts val="1100"/>
              <a:buNone/>
              <a:defRPr sz="1100"/>
            </a:lvl9pPr>
          </a:lstStyle>
          <a:p/>
        </p:txBody>
      </p:sp>
      <p:sp>
        <p:nvSpPr>
          <p:cNvPr id="55" name="Google Shape;55;p13"/>
          <p:cNvSpPr txBox="1"/>
          <p:nvPr>
            <p:ph idx="12" type="sldNum"/>
          </p:nvPr>
        </p:nvSpPr>
        <p:spPr>
          <a:xfrm>
            <a:off x="6457950" y="4767263"/>
            <a:ext cx="2057400" cy="273900"/>
          </a:xfrm>
          <a:prstGeom prst="rect">
            <a:avLst/>
          </a:prstGeom>
          <a:noFill/>
          <a:ln>
            <a:noFill/>
          </a:ln>
        </p:spPr>
        <p:txBody>
          <a:bodyPr anchorCtr="0" anchor="ctr" bIns="34275" lIns="68575" spcFirstLastPara="1" rIns="68575" wrap="square" tIns="34275">
            <a:noAutofit/>
          </a:bodyPr>
          <a:lstStyle>
            <a:lvl1pPr indent="0" lvl="0"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it"/>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it"/>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it"/>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it"/>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it"/>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it"/>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it"/>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it"/>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it"/>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theme" Target="../theme/theme2.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it"/>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 Id="rId3" Type="http://schemas.openxmlformats.org/officeDocument/2006/relationships/image" Target="../media/image1.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0.xml"/><Relationship Id="rId3" Type="http://schemas.openxmlformats.org/officeDocument/2006/relationships/image" Target="../media/image2.png"/><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xml"/><Relationship Id="rId3" Type="http://schemas.openxmlformats.org/officeDocument/2006/relationships/image" Target="../media/image1.png"/><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4.xml"/><Relationship Id="rId3" Type="http://schemas.openxmlformats.org/officeDocument/2006/relationships/image" Target="../media/image1.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5.xml"/><Relationship Id="rId3" Type="http://schemas.openxmlformats.org/officeDocument/2006/relationships/image" Target="../media/image1.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xml"/><Relationship Id="rId3" Type="http://schemas.openxmlformats.org/officeDocument/2006/relationships/image" Target="../media/image1.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7.xml"/><Relationship Id="rId3" Type="http://schemas.openxmlformats.org/officeDocument/2006/relationships/image" Target="../media/image1.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8.xml"/><Relationship Id="rId3" Type="http://schemas.openxmlformats.org/officeDocument/2006/relationships/image" Target="../media/image1.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9.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9" name="Shape 59"/>
        <p:cNvGrpSpPr/>
        <p:nvPr/>
      </p:nvGrpSpPr>
      <p:grpSpPr>
        <a:xfrm>
          <a:off x="0" y="0"/>
          <a:ext cx="0" cy="0"/>
          <a:chOff x="0" y="0"/>
          <a:chExt cx="0" cy="0"/>
        </a:xfrm>
      </p:grpSpPr>
      <p:sp>
        <p:nvSpPr>
          <p:cNvPr id="60" name="Google Shape;60;p14"/>
          <p:cNvSpPr/>
          <p:nvPr/>
        </p:nvSpPr>
        <p:spPr>
          <a:xfrm>
            <a:off x="0" y="0"/>
            <a:ext cx="9144000" cy="5143500"/>
          </a:xfrm>
          <a:prstGeom prst="rect">
            <a:avLst/>
          </a:prstGeom>
          <a:solidFill>
            <a:schemeClr val="lt1"/>
          </a:solidFill>
          <a:ln>
            <a:noFill/>
          </a:ln>
        </p:spPr>
        <p:txBody>
          <a:bodyPr anchorCtr="0" anchor="ctr" bIns="34275" lIns="68575" spcFirstLastPara="1" rIns="68575" wrap="square" tIns="34275">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Calibri"/>
              <a:ea typeface="Calibri"/>
              <a:cs typeface="Calibri"/>
              <a:sym typeface="Calibri"/>
            </a:endParaRPr>
          </a:p>
        </p:txBody>
      </p:sp>
      <p:sp>
        <p:nvSpPr>
          <p:cNvPr id="61" name="Google Shape;61;p14"/>
          <p:cNvSpPr/>
          <p:nvPr/>
        </p:nvSpPr>
        <p:spPr>
          <a:xfrm>
            <a:off x="0" y="0"/>
            <a:ext cx="7061374" cy="5143500"/>
          </a:xfrm>
          <a:custGeom>
            <a:rect b="b" l="l" r="r" t="t"/>
            <a:pathLst>
              <a:path extrusionOk="0" h="6858000" w="9415165">
                <a:moveTo>
                  <a:pt x="0" y="5940102"/>
                </a:moveTo>
                <a:lnTo>
                  <a:pt x="201903" y="5940608"/>
                </a:lnTo>
                <a:cubicBezTo>
                  <a:pt x="552894" y="5941488"/>
                  <a:pt x="968883" y="5942531"/>
                  <a:pt x="1461907" y="5943766"/>
                </a:cubicBezTo>
                <a:cubicBezTo>
                  <a:pt x="1662934" y="5938113"/>
                  <a:pt x="1852841" y="6049291"/>
                  <a:pt x="1951874" y="6220822"/>
                </a:cubicBezTo>
                <a:cubicBezTo>
                  <a:pt x="1951874" y="6220822"/>
                  <a:pt x="1951874" y="6220822"/>
                  <a:pt x="2282833" y="6794059"/>
                </a:cubicBezTo>
                <a:lnTo>
                  <a:pt x="2319750" y="6858000"/>
                </a:lnTo>
                <a:lnTo>
                  <a:pt x="0" y="6858000"/>
                </a:lnTo>
                <a:close/>
                <a:moveTo>
                  <a:pt x="751947" y="3830686"/>
                </a:moveTo>
                <a:cubicBezTo>
                  <a:pt x="751947" y="3830686"/>
                  <a:pt x="751947" y="3830686"/>
                  <a:pt x="1719258" y="3833112"/>
                </a:cubicBezTo>
                <a:cubicBezTo>
                  <a:pt x="1780885" y="3831380"/>
                  <a:pt x="1839102" y="3865462"/>
                  <a:pt x="1869462" y="3918046"/>
                </a:cubicBezTo>
                <a:cubicBezTo>
                  <a:pt x="1869462" y="3918046"/>
                  <a:pt x="1869462" y="3918046"/>
                  <a:pt x="2354170" y="4757586"/>
                </a:cubicBezTo>
                <a:cubicBezTo>
                  <a:pt x="2385577" y="4811983"/>
                  <a:pt x="2384937" y="4877630"/>
                  <a:pt x="2353672" y="4931947"/>
                </a:cubicBezTo>
                <a:cubicBezTo>
                  <a:pt x="2353672" y="4931947"/>
                  <a:pt x="2353672" y="4931947"/>
                  <a:pt x="1871068" y="5769061"/>
                </a:cubicBezTo>
                <a:cubicBezTo>
                  <a:pt x="1841608" y="5822336"/>
                  <a:pt x="1783799" y="5855711"/>
                  <a:pt x="1722931" y="5854589"/>
                </a:cubicBezTo>
                <a:cubicBezTo>
                  <a:pt x="1722931" y="5854589"/>
                  <a:pt x="1722931" y="5854589"/>
                  <a:pt x="756668" y="5853977"/>
                </a:cubicBezTo>
                <a:cubicBezTo>
                  <a:pt x="693994" y="5853896"/>
                  <a:pt x="636823" y="5821628"/>
                  <a:pt x="605416" y="5767228"/>
                </a:cubicBezTo>
                <a:cubicBezTo>
                  <a:pt x="605416" y="5767228"/>
                  <a:pt x="605416" y="5767228"/>
                  <a:pt x="120708" y="4927690"/>
                </a:cubicBezTo>
                <a:cubicBezTo>
                  <a:pt x="90348" y="4875106"/>
                  <a:pt x="89942" y="4807646"/>
                  <a:pt x="122255" y="4755141"/>
                </a:cubicBezTo>
                <a:cubicBezTo>
                  <a:pt x="122255" y="4755141"/>
                  <a:pt x="122255" y="4755141"/>
                  <a:pt x="603810" y="3916214"/>
                </a:cubicBezTo>
                <a:cubicBezTo>
                  <a:pt x="633271" y="3862939"/>
                  <a:pt x="691080" y="3829563"/>
                  <a:pt x="751947" y="3830686"/>
                </a:cubicBezTo>
                <a:close/>
                <a:moveTo>
                  <a:pt x="2140871" y="3416093"/>
                </a:moveTo>
                <a:cubicBezTo>
                  <a:pt x="2140871" y="3416093"/>
                  <a:pt x="2140871" y="3416093"/>
                  <a:pt x="2485012" y="3416957"/>
                </a:cubicBezTo>
                <a:cubicBezTo>
                  <a:pt x="2506938" y="3416340"/>
                  <a:pt x="2527650" y="3428466"/>
                  <a:pt x="2538451" y="3447174"/>
                </a:cubicBezTo>
                <a:cubicBezTo>
                  <a:pt x="2538451" y="3447174"/>
                  <a:pt x="2538451" y="3447174"/>
                  <a:pt x="2710898" y="3745860"/>
                </a:cubicBezTo>
                <a:cubicBezTo>
                  <a:pt x="2722072" y="3765213"/>
                  <a:pt x="2721844" y="3788568"/>
                  <a:pt x="2710720" y="3807893"/>
                </a:cubicBezTo>
                <a:cubicBezTo>
                  <a:pt x="2710720" y="3807893"/>
                  <a:pt x="2710720" y="3807893"/>
                  <a:pt x="2539024" y="4105714"/>
                </a:cubicBezTo>
                <a:cubicBezTo>
                  <a:pt x="2528542" y="4124669"/>
                  <a:pt x="2507974" y="4136543"/>
                  <a:pt x="2486319" y="4136144"/>
                </a:cubicBezTo>
                <a:cubicBezTo>
                  <a:pt x="2486319" y="4136144"/>
                  <a:pt x="2486319" y="4136144"/>
                  <a:pt x="2142549" y="4135926"/>
                </a:cubicBezTo>
                <a:cubicBezTo>
                  <a:pt x="2120252" y="4135898"/>
                  <a:pt x="2099911" y="4124417"/>
                  <a:pt x="2088738" y="4105063"/>
                </a:cubicBezTo>
                <a:cubicBezTo>
                  <a:pt x="2088738" y="4105063"/>
                  <a:pt x="2088738" y="4105063"/>
                  <a:pt x="1916292" y="3806378"/>
                </a:cubicBezTo>
                <a:cubicBezTo>
                  <a:pt x="1905490" y="3787669"/>
                  <a:pt x="1905346" y="3763670"/>
                  <a:pt x="1916843" y="3744990"/>
                </a:cubicBezTo>
                <a:cubicBezTo>
                  <a:pt x="1916843" y="3744990"/>
                  <a:pt x="1916843" y="3744990"/>
                  <a:pt x="2088166" y="3446523"/>
                </a:cubicBezTo>
                <a:cubicBezTo>
                  <a:pt x="2098648" y="3427568"/>
                  <a:pt x="2119216" y="3415695"/>
                  <a:pt x="2140871" y="3416093"/>
                </a:cubicBezTo>
                <a:close/>
                <a:moveTo>
                  <a:pt x="2309207" y="2943824"/>
                </a:moveTo>
                <a:cubicBezTo>
                  <a:pt x="2309207" y="2943824"/>
                  <a:pt x="2309207" y="2943824"/>
                  <a:pt x="2490927" y="2944279"/>
                </a:cubicBezTo>
                <a:cubicBezTo>
                  <a:pt x="2502505" y="2943955"/>
                  <a:pt x="2513441" y="2950357"/>
                  <a:pt x="2519144" y="2960236"/>
                </a:cubicBezTo>
                <a:cubicBezTo>
                  <a:pt x="2519144" y="2960236"/>
                  <a:pt x="2519144" y="2960236"/>
                  <a:pt x="2610202" y="3117952"/>
                </a:cubicBezTo>
                <a:cubicBezTo>
                  <a:pt x="2616102" y="3128172"/>
                  <a:pt x="2615982" y="3140504"/>
                  <a:pt x="2610107" y="3150708"/>
                </a:cubicBezTo>
                <a:cubicBezTo>
                  <a:pt x="2610107" y="3150708"/>
                  <a:pt x="2610107" y="3150708"/>
                  <a:pt x="2519446" y="3307968"/>
                </a:cubicBezTo>
                <a:cubicBezTo>
                  <a:pt x="2513912" y="3317976"/>
                  <a:pt x="2503051" y="3324246"/>
                  <a:pt x="2491617" y="3324035"/>
                </a:cubicBezTo>
                <a:cubicBezTo>
                  <a:pt x="2491617" y="3324035"/>
                  <a:pt x="2491617" y="3324035"/>
                  <a:pt x="2310094" y="3323920"/>
                </a:cubicBezTo>
                <a:cubicBezTo>
                  <a:pt x="2298321" y="3323905"/>
                  <a:pt x="2287579" y="3317843"/>
                  <a:pt x="2281679" y="3307623"/>
                </a:cubicBezTo>
                <a:cubicBezTo>
                  <a:pt x="2281679" y="3307623"/>
                  <a:pt x="2281679" y="3307623"/>
                  <a:pt x="2190623" y="3149908"/>
                </a:cubicBezTo>
                <a:cubicBezTo>
                  <a:pt x="2184919" y="3140029"/>
                  <a:pt x="2184843" y="3127357"/>
                  <a:pt x="2190913" y="3117492"/>
                </a:cubicBezTo>
                <a:cubicBezTo>
                  <a:pt x="2190913" y="3117492"/>
                  <a:pt x="2190913" y="3117492"/>
                  <a:pt x="2281378" y="2959891"/>
                </a:cubicBezTo>
                <a:cubicBezTo>
                  <a:pt x="2286913" y="2949884"/>
                  <a:pt x="2297773" y="2943613"/>
                  <a:pt x="2309207" y="2943824"/>
                </a:cubicBezTo>
                <a:close/>
                <a:moveTo>
                  <a:pt x="4112874" y="2635904"/>
                </a:moveTo>
                <a:cubicBezTo>
                  <a:pt x="4112874" y="2635904"/>
                  <a:pt x="4112874" y="2635904"/>
                  <a:pt x="7268230" y="2643815"/>
                </a:cubicBezTo>
                <a:cubicBezTo>
                  <a:pt x="7469258" y="2638162"/>
                  <a:pt x="7659163" y="2749340"/>
                  <a:pt x="7758196" y="2920870"/>
                </a:cubicBezTo>
                <a:cubicBezTo>
                  <a:pt x="7758196" y="2920870"/>
                  <a:pt x="7758196" y="2920870"/>
                  <a:pt x="9339309" y="5659439"/>
                </a:cubicBezTo>
                <a:cubicBezTo>
                  <a:pt x="9441758" y="5836884"/>
                  <a:pt x="9439672" y="6051021"/>
                  <a:pt x="9337678" y="6228205"/>
                </a:cubicBezTo>
                <a:cubicBezTo>
                  <a:pt x="9337678" y="6228205"/>
                  <a:pt x="9337678" y="6228205"/>
                  <a:pt x="9008157" y="6799787"/>
                </a:cubicBezTo>
                <a:lnTo>
                  <a:pt x="8974598" y="6858000"/>
                </a:lnTo>
                <a:lnTo>
                  <a:pt x="2425403" y="6858000"/>
                </a:lnTo>
                <a:lnTo>
                  <a:pt x="2332089" y="6696379"/>
                </a:lnTo>
                <a:cubicBezTo>
                  <a:pt x="2245236" y="6545945"/>
                  <a:pt x="2152593" y="6385482"/>
                  <a:pt x="2053773" y="6214321"/>
                </a:cubicBezTo>
                <a:cubicBezTo>
                  <a:pt x="1954740" y="6042790"/>
                  <a:pt x="1953410" y="5822737"/>
                  <a:pt x="2058819" y="5651469"/>
                </a:cubicBezTo>
                <a:cubicBezTo>
                  <a:pt x="2058819" y="5651469"/>
                  <a:pt x="2058819" y="5651469"/>
                  <a:pt x="3629647" y="2914896"/>
                </a:cubicBezTo>
                <a:cubicBezTo>
                  <a:pt x="3725749" y="2741114"/>
                  <a:pt x="3914325" y="2632240"/>
                  <a:pt x="4112874" y="2635904"/>
                </a:cubicBezTo>
                <a:close/>
                <a:moveTo>
                  <a:pt x="688133" y="2474638"/>
                </a:moveTo>
                <a:cubicBezTo>
                  <a:pt x="688133" y="2474638"/>
                  <a:pt x="688133" y="2474638"/>
                  <a:pt x="1287544" y="2476142"/>
                </a:cubicBezTo>
                <a:cubicBezTo>
                  <a:pt x="1325733" y="2475067"/>
                  <a:pt x="1361809" y="2496187"/>
                  <a:pt x="1380621" y="2528772"/>
                </a:cubicBezTo>
                <a:cubicBezTo>
                  <a:pt x="1380621" y="2528772"/>
                  <a:pt x="1380621" y="2528772"/>
                  <a:pt x="1680979" y="3049008"/>
                </a:cubicBezTo>
                <a:cubicBezTo>
                  <a:pt x="1700441" y="3082716"/>
                  <a:pt x="1700045" y="3123395"/>
                  <a:pt x="1680670" y="3157054"/>
                </a:cubicBezTo>
                <a:cubicBezTo>
                  <a:pt x="1680670" y="3157054"/>
                  <a:pt x="1680670" y="3157054"/>
                  <a:pt x="1381617" y="3675787"/>
                </a:cubicBezTo>
                <a:cubicBezTo>
                  <a:pt x="1363361" y="3708799"/>
                  <a:pt x="1327537" y="3729482"/>
                  <a:pt x="1289821" y="3728785"/>
                </a:cubicBezTo>
                <a:cubicBezTo>
                  <a:pt x="1289821" y="3728785"/>
                  <a:pt x="1289821" y="3728785"/>
                  <a:pt x="691058" y="3728407"/>
                </a:cubicBezTo>
                <a:cubicBezTo>
                  <a:pt x="652221" y="3728357"/>
                  <a:pt x="616793" y="3708360"/>
                  <a:pt x="597332" y="3674651"/>
                </a:cubicBezTo>
                <a:cubicBezTo>
                  <a:pt x="597332" y="3674651"/>
                  <a:pt x="597332" y="3674651"/>
                  <a:pt x="296974" y="3154416"/>
                </a:cubicBezTo>
                <a:cubicBezTo>
                  <a:pt x="278161" y="3121831"/>
                  <a:pt x="277908" y="3080029"/>
                  <a:pt x="297933" y="3047494"/>
                </a:cubicBezTo>
                <a:cubicBezTo>
                  <a:pt x="297933" y="3047494"/>
                  <a:pt x="297933" y="3047494"/>
                  <a:pt x="596337" y="2527637"/>
                </a:cubicBezTo>
                <a:cubicBezTo>
                  <a:pt x="614593" y="2494625"/>
                  <a:pt x="650416" y="2473943"/>
                  <a:pt x="688133" y="2474638"/>
                </a:cubicBezTo>
                <a:close/>
                <a:moveTo>
                  <a:pt x="2732571" y="2020011"/>
                </a:moveTo>
                <a:cubicBezTo>
                  <a:pt x="2732571" y="2020011"/>
                  <a:pt x="2732571" y="2020011"/>
                  <a:pt x="3236024" y="2021272"/>
                </a:cubicBezTo>
                <a:cubicBezTo>
                  <a:pt x="3268098" y="2020370"/>
                  <a:pt x="3298399" y="2038110"/>
                  <a:pt x="3314200" y="2065479"/>
                </a:cubicBezTo>
                <a:cubicBezTo>
                  <a:pt x="3314200" y="2065479"/>
                  <a:pt x="3314200" y="2065479"/>
                  <a:pt x="3566473" y="2502430"/>
                </a:cubicBezTo>
                <a:cubicBezTo>
                  <a:pt x="3582820" y="2530741"/>
                  <a:pt x="3582487" y="2564907"/>
                  <a:pt x="3566214" y="2593179"/>
                </a:cubicBezTo>
                <a:cubicBezTo>
                  <a:pt x="3566214" y="2593179"/>
                  <a:pt x="3566214" y="2593179"/>
                  <a:pt x="3315036" y="3028868"/>
                </a:cubicBezTo>
                <a:cubicBezTo>
                  <a:pt x="3299702" y="3056596"/>
                  <a:pt x="3269615" y="3073966"/>
                  <a:pt x="3237935" y="3073382"/>
                </a:cubicBezTo>
                <a:cubicBezTo>
                  <a:pt x="3237935" y="3073382"/>
                  <a:pt x="3237935" y="3073382"/>
                  <a:pt x="2735028" y="3073064"/>
                </a:cubicBezTo>
                <a:cubicBezTo>
                  <a:pt x="2702409" y="3073021"/>
                  <a:pt x="2672652" y="3056226"/>
                  <a:pt x="2656307" y="3027915"/>
                </a:cubicBezTo>
                <a:cubicBezTo>
                  <a:pt x="2656307" y="3027915"/>
                  <a:pt x="2656307" y="3027915"/>
                  <a:pt x="2404033" y="2590963"/>
                </a:cubicBezTo>
                <a:cubicBezTo>
                  <a:pt x="2388231" y="2563595"/>
                  <a:pt x="2388020" y="2528484"/>
                  <a:pt x="2404839" y="2501157"/>
                </a:cubicBezTo>
                <a:cubicBezTo>
                  <a:pt x="2404839" y="2501157"/>
                  <a:pt x="2404839" y="2501157"/>
                  <a:pt x="2655471" y="2064525"/>
                </a:cubicBezTo>
                <a:cubicBezTo>
                  <a:pt x="2670804" y="2036797"/>
                  <a:pt x="2700892" y="2019426"/>
                  <a:pt x="2732571" y="2020011"/>
                </a:cubicBezTo>
                <a:close/>
                <a:moveTo>
                  <a:pt x="3662925" y="0"/>
                </a:moveTo>
                <a:lnTo>
                  <a:pt x="5336547" y="0"/>
                </a:lnTo>
                <a:lnTo>
                  <a:pt x="5342959" y="11106"/>
                </a:lnTo>
                <a:cubicBezTo>
                  <a:pt x="5372852" y="62881"/>
                  <a:pt x="5492421" y="269982"/>
                  <a:pt x="5970700" y="1098387"/>
                </a:cubicBezTo>
                <a:cubicBezTo>
                  <a:pt x="6012021" y="1169956"/>
                  <a:pt x="6011183" y="1256322"/>
                  <a:pt x="5970044" y="1327785"/>
                </a:cubicBezTo>
                <a:cubicBezTo>
                  <a:pt x="5970044" y="1327785"/>
                  <a:pt x="5970044" y="1327785"/>
                  <a:pt x="5335110" y="2429135"/>
                </a:cubicBezTo>
                <a:cubicBezTo>
                  <a:pt x="5296350" y="2499226"/>
                  <a:pt x="5220291" y="2543137"/>
                  <a:pt x="5140211" y="2541659"/>
                </a:cubicBezTo>
                <a:cubicBezTo>
                  <a:pt x="5140211" y="2541659"/>
                  <a:pt x="5140211" y="2541659"/>
                  <a:pt x="3868947" y="2540855"/>
                </a:cubicBezTo>
                <a:cubicBezTo>
                  <a:pt x="3786490" y="2540750"/>
                  <a:pt x="3711273" y="2498294"/>
                  <a:pt x="3669952" y="2426726"/>
                </a:cubicBezTo>
                <a:cubicBezTo>
                  <a:pt x="3669952" y="2426726"/>
                  <a:pt x="3669952" y="2426726"/>
                  <a:pt x="3032246" y="1322186"/>
                </a:cubicBezTo>
                <a:cubicBezTo>
                  <a:pt x="2992303" y="1253003"/>
                  <a:pt x="2991768" y="1164250"/>
                  <a:pt x="3034282" y="1095172"/>
                </a:cubicBezTo>
                <a:cubicBezTo>
                  <a:pt x="3034282" y="1095172"/>
                  <a:pt x="3034282" y="1095172"/>
                  <a:pt x="3556318" y="185723"/>
                </a:cubicBezTo>
                <a:close/>
              </a:path>
            </a:pathLst>
          </a:custGeom>
          <a:solidFill>
            <a:srgbClr val="7F7F7F">
              <a:alpha val="40000"/>
            </a:srgbClr>
          </a:solidFill>
          <a:ln>
            <a:noFill/>
          </a:ln>
        </p:spPr>
        <p:txBody>
          <a:bodyPr anchorCtr="0" anchor="ctr" bIns="34275" lIns="68575" spcFirstLastPara="1" rIns="68575" wrap="square" tIns="34275">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Calibri"/>
              <a:ea typeface="Calibri"/>
              <a:cs typeface="Calibri"/>
              <a:sym typeface="Calibri"/>
            </a:endParaRPr>
          </a:p>
        </p:txBody>
      </p:sp>
      <p:grpSp>
        <p:nvGrpSpPr>
          <p:cNvPr id="62" name="Google Shape;62;p14"/>
          <p:cNvGrpSpPr/>
          <p:nvPr/>
        </p:nvGrpSpPr>
        <p:grpSpPr>
          <a:xfrm>
            <a:off x="4641319" y="897946"/>
            <a:ext cx="4185751" cy="3209066"/>
            <a:chOff x="6169039" y="142050"/>
            <a:chExt cx="5581001" cy="4278755"/>
          </a:xfrm>
        </p:grpSpPr>
        <p:sp>
          <p:nvSpPr>
            <p:cNvPr id="63" name="Google Shape;63;p14"/>
            <p:cNvSpPr/>
            <p:nvPr/>
          </p:nvSpPr>
          <p:spPr>
            <a:xfrm rot="-5400000">
              <a:off x="6820162" y="-509073"/>
              <a:ext cx="4278755" cy="5581001"/>
            </a:xfrm>
            <a:custGeom>
              <a:rect b="b" l="l" r="r" t="t"/>
              <a:pathLst>
                <a:path extrusionOk="0" h="5581001" w="4278755">
                  <a:moveTo>
                    <a:pt x="4278755" y="309054"/>
                  </a:moveTo>
                  <a:lnTo>
                    <a:pt x="4278755" y="1005863"/>
                  </a:lnTo>
                  <a:lnTo>
                    <a:pt x="4278755" y="4575137"/>
                  </a:lnTo>
                  <a:lnTo>
                    <a:pt x="4278755" y="5271947"/>
                  </a:lnTo>
                  <a:lnTo>
                    <a:pt x="3969701" y="5581001"/>
                  </a:lnTo>
                  <a:lnTo>
                    <a:pt x="309054" y="5581001"/>
                  </a:lnTo>
                  <a:lnTo>
                    <a:pt x="0" y="5271946"/>
                  </a:lnTo>
                  <a:lnTo>
                    <a:pt x="0" y="4575136"/>
                  </a:lnTo>
                  <a:lnTo>
                    <a:pt x="0" y="1005863"/>
                  </a:lnTo>
                  <a:lnTo>
                    <a:pt x="0" y="309054"/>
                  </a:lnTo>
                  <a:lnTo>
                    <a:pt x="309054" y="0"/>
                  </a:lnTo>
                  <a:lnTo>
                    <a:pt x="3969701" y="0"/>
                  </a:lnTo>
                  <a:close/>
                </a:path>
              </a:pathLst>
            </a:custGeom>
            <a:solidFill>
              <a:schemeClr val="dk1"/>
            </a:solidFill>
            <a:ln>
              <a:noFill/>
            </a:ln>
          </p:spPr>
          <p:txBody>
            <a:bodyPr anchorCtr="0" anchor="ctr" bIns="34275" lIns="68575" spcFirstLastPara="1" rIns="68575" wrap="square" tIns="34275">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Calibri"/>
                <a:ea typeface="Calibri"/>
                <a:cs typeface="Calibri"/>
                <a:sym typeface="Calibri"/>
              </a:endParaRPr>
            </a:p>
          </p:txBody>
        </p:sp>
        <p:sp>
          <p:nvSpPr>
            <p:cNvPr id="64" name="Google Shape;64;p14"/>
            <p:cNvSpPr/>
            <p:nvPr/>
          </p:nvSpPr>
          <p:spPr>
            <a:xfrm rot="-5400000">
              <a:off x="6900550" y="-427109"/>
              <a:ext cx="4118302" cy="5413571"/>
            </a:xfrm>
            <a:custGeom>
              <a:rect b="b" l="l" r="r" t="t"/>
              <a:pathLst>
                <a:path extrusionOk="0" h="5581001" w="4278755">
                  <a:moveTo>
                    <a:pt x="4278755" y="309054"/>
                  </a:moveTo>
                  <a:lnTo>
                    <a:pt x="4278755" y="1005863"/>
                  </a:lnTo>
                  <a:lnTo>
                    <a:pt x="4278755" y="4575137"/>
                  </a:lnTo>
                  <a:lnTo>
                    <a:pt x="4278755" y="5271947"/>
                  </a:lnTo>
                  <a:lnTo>
                    <a:pt x="3969701" y="5581001"/>
                  </a:lnTo>
                  <a:lnTo>
                    <a:pt x="309054" y="5581001"/>
                  </a:lnTo>
                  <a:lnTo>
                    <a:pt x="0" y="5271946"/>
                  </a:lnTo>
                  <a:lnTo>
                    <a:pt x="0" y="4575136"/>
                  </a:lnTo>
                  <a:lnTo>
                    <a:pt x="0" y="1005863"/>
                  </a:lnTo>
                  <a:lnTo>
                    <a:pt x="0" y="309054"/>
                  </a:lnTo>
                  <a:lnTo>
                    <a:pt x="309054" y="0"/>
                  </a:lnTo>
                  <a:lnTo>
                    <a:pt x="3969701" y="0"/>
                  </a:lnTo>
                  <a:close/>
                </a:path>
              </a:pathLst>
            </a:custGeom>
            <a:noFill/>
            <a:ln cap="flat" cmpd="sng" w="19050">
              <a:solidFill>
                <a:schemeClr val="lt1"/>
              </a:solidFill>
              <a:prstDash val="solid"/>
              <a:miter lim="800000"/>
              <a:headEnd len="sm" w="sm" type="none"/>
              <a:tailEnd len="sm" w="sm" type="none"/>
            </a:ln>
          </p:spPr>
          <p:txBody>
            <a:bodyPr anchorCtr="0" anchor="ctr" bIns="34275" lIns="68575" spcFirstLastPara="1" rIns="68575" wrap="square" tIns="34275">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Calibri"/>
                <a:ea typeface="Calibri"/>
                <a:cs typeface="Calibri"/>
                <a:sym typeface="Calibri"/>
              </a:endParaRPr>
            </a:p>
          </p:txBody>
        </p:sp>
      </p:grpSp>
      <p:sp>
        <p:nvSpPr>
          <p:cNvPr id="65" name="Google Shape;65;p14"/>
          <p:cNvSpPr txBox="1"/>
          <p:nvPr>
            <p:ph type="title"/>
          </p:nvPr>
        </p:nvSpPr>
        <p:spPr>
          <a:xfrm>
            <a:off x="4941845" y="1622011"/>
            <a:ext cx="3584700" cy="2116500"/>
          </a:xfrm>
          <a:prstGeom prst="rect">
            <a:avLst/>
          </a:prstGeom>
          <a:noFill/>
          <a:ln>
            <a:noFill/>
          </a:ln>
        </p:spPr>
        <p:txBody>
          <a:bodyPr anchorCtr="0" anchor="ctr" bIns="34275" lIns="68575" spcFirstLastPara="1" rIns="68575" wrap="square" tIns="34275">
            <a:normAutofit fontScale="90000"/>
          </a:bodyPr>
          <a:lstStyle/>
          <a:p>
            <a:pPr indent="0" lvl="0" marL="0" rtl="0" algn="ctr">
              <a:lnSpc>
                <a:spcPct val="90000"/>
              </a:lnSpc>
              <a:spcBef>
                <a:spcPts val="0"/>
              </a:spcBef>
              <a:spcAft>
                <a:spcPts val="0"/>
              </a:spcAft>
              <a:buClr>
                <a:schemeClr val="lt1"/>
              </a:buClr>
              <a:buSzPct val="103125"/>
              <a:buFont typeface="Calibri"/>
              <a:buNone/>
            </a:pPr>
            <a:r>
              <a:t/>
            </a:r>
            <a:endParaRPr b="1" sz="3200">
              <a:solidFill>
                <a:schemeClr val="lt1"/>
              </a:solidFill>
            </a:endParaRPr>
          </a:p>
          <a:p>
            <a:pPr indent="0" lvl="0" marL="0" rtl="0" algn="ctr">
              <a:lnSpc>
                <a:spcPct val="90000"/>
              </a:lnSpc>
              <a:spcBef>
                <a:spcPts val="0"/>
              </a:spcBef>
              <a:spcAft>
                <a:spcPts val="0"/>
              </a:spcAft>
              <a:buClr>
                <a:schemeClr val="lt1"/>
              </a:buClr>
              <a:buSzPct val="110000"/>
              <a:buNone/>
            </a:pPr>
            <a:r>
              <a:rPr b="1" lang="it" sz="3000">
                <a:solidFill>
                  <a:schemeClr val="lt1"/>
                </a:solidFill>
              </a:rPr>
              <a:t>Repository delle lezioni apprese della Masterclass </a:t>
            </a:r>
            <a:br>
              <a:rPr b="1" lang="it" sz="3300">
                <a:solidFill>
                  <a:schemeClr val="lt1"/>
                </a:solidFill>
              </a:rPr>
            </a:br>
            <a:br>
              <a:rPr b="1" lang="it" sz="3300">
                <a:solidFill>
                  <a:schemeClr val="lt1"/>
                </a:solidFill>
              </a:rPr>
            </a:br>
            <a:r>
              <a:rPr b="1" lang="it" sz="3000">
                <a:solidFill>
                  <a:srgbClr val="FF0000"/>
                </a:solidFill>
              </a:rPr>
              <a:t>Modello di fattura</a:t>
            </a:r>
            <a:br>
              <a:rPr b="1" lang="it" sz="3000">
                <a:solidFill>
                  <a:srgbClr val="FF0000"/>
                </a:solidFill>
              </a:rPr>
            </a:br>
            <a:br>
              <a:rPr lang="it" sz="3000">
                <a:solidFill>
                  <a:schemeClr val="lt1"/>
                </a:solidFill>
              </a:rPr>
            </a:br>
            <a:endParaRPr b="1" sz="3000">
              <a:solidFill>
                <a:srgbClr val="FF0000"/>
              </a:solidFill>
            </a:endParaRPr>
          </a:p>
        </p:txBody>
      </p:sp>
      <p:pic>
        <p:nvPicPr>
          <p:cNvPr descr="Logotipo&#10;&#10;Descripción generada automáticamente" id="66" name="Google Shape;66;p14"/>
          <p:cNvPicPr preferRelativeResize="0"/>
          <p:nvPr>
            <p:ph idx="1" type="body"/>
          </p:nvPr>
        </p:nvPicPr>
        <p:blipFill rotWithShape="1">
          <a:blip r:embed="rId3">
            <a:alphaModFix/>
          </a:blip>
          <a:srcRect b="0" l="0" r="0" t="0"/>
          <a:stretch/>
        </p:blipFill>
        <p:spPr>
          <a:xfrm>
            <a:off x="0" y="579379"/>
            <a:ext cx="2215200" cy="780000"/>
          </a:xfrm>
          <a:prstGeom prst="rect">
            <a:avLst/>
          </a:prstGeom>
          <a:noFill/>
          <a:ln>
            <a:noFill/>
          </a:ln>
        </p:spPr>
      </p:pic>
      <p:pic>
        <p:nvPicPr>
          <p:cNvPr descr="Interfaz de usuario gráfica, Texto&#10;&#10;Descripción generada automáticamente" id="67" name="Google Shape;67;p14"/>
          <p:cNvPicPr preferRelativeResize="0"/>
          <p:nvPr/>
        </p:nvPicPr>
        <p:blipFill rotWithShape="1">
          <a:blip r:embed="rId4">
            <a:alphaModFix/>
          </a:blip>
          <a:srcRect b="0" l="0" r="0" t="0"/>
          <a:stretch/>
        </p:blipFill>
        <p:spPr>
          <a:xfrm>
            <a:off x="7428841" y="176488"/>
            <a:ext cx="1398234" cy="379270"/>
          </a:xfrm>
          <a:prstGeom prst="rect">
            <a:avLst/>
          </a:prstGeom>
          <a:noFill/>
          <a:ln>
            <a:noFill/>
          </a:ln>
        </p:spPr>
      </p:pic>
      <p:sp>
        <p:nvSpPr>
          <p:cNvPr id="68" name="Google Shape;68;p14"/>
          <p:cNvSpPr txBox="1"/>
          <p:nvPr/>
        </p:nvSpPr>
        <p:spPr>
          <a:xfrm>
            <a:off x="1756060" y="4449201"/>
            <a:ext cx="4894200" cy="611700"/>
          </a:xfrm>
          <a:prstGeom prst="rect">
            <a:avLst/>
          </a:prstGeom>
          <a:noFill/>
          <a:ln>
            <a:noFill/>
          </a:ln>
        </p:spPr>
        <p:txBody>
          <a:bodyPr anchorCtr="0" anchor="t" bIns="34275" lIns="68575" spcFirstLastPara="1" rIns="68575" wrap="square" tIns="34275">
            <a:spAutoFit/>
          </a:bodyPr>
          <a:lstStyle/>
          <a:p>
            <a:pPr indent="0" lvl="0" marL="0" marR="0" rtl="0" algn="just">
              <a:lnSpc>
                <a:spcPct val="97916"/>
              </a:lnSpc>
              <a:spcBef>
                <a:spcPts val="0"/>
              </a:spcBef>
              <a:spcAft>
                <a:spcPts val="0"/>
              </a:spcAft>
              <a:buClr>
                <a:srgbClr val="000000"/>
              </a:buClr>
              <a:buSzPts val="900"/>
              <a:buFont typeface="Arial"/>
              <a:buNone/>
            </a:pPr>
            <a:r>
              <a:rPr b="0" i="0" lang="it" sz="900" u="none" cap="none" strike="noStrike">
                <a:solidFill>
                  <a:srgbClr val="222222"/>
                </a:solidFill>
                <a:latin typeface="Calibri"/>
                <a:ea typeface="Calibri"/>
                <a:cs typeface="Calibri"/>
                <a:sym typeface="Calibri"/>
              </a:rPr>
              <a:t>Questo progetto è stato finanziato con il sostegno della Commissione europea. L'autore è il solo responsabile di questa comunicazione e la Commissione declina ogni responsabilità sull'uso che potrà essere fatto delle informazioni in essa contenute. Numero di presentazione: 2021-1-ES02-KA220-YOU-000028609</a:t>
            </a:r>
            <a:endParaRPr b="0" i="0" sz="900" u="none" cap="none" strike="noStrike">
              <a:solidFill>
                <a:schemeClr val="dk1"/>
              </a:solidFill>
              <a:latin typeface="Calibri"/>
              <a:ea typeface="Calibri"/>
              <a:cs typeface="Calibri"/>
              <a:sym typeface="Calibri"/>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dk1"/>
        </a:solidFill>
      </p:bgPr>
    </p:bg>
    <p:spTree>
      <p:nvGrpSpPr>
        <p:cNvPr id="162" name="Shape 162"/>
        <p:cNvGrpSpPr/>
        <p:nvPr/>
      </p:nvGrpSpPr>
      <p:grpSpPr>
        <a:xfrm>
          <a:off x="0" y="0"/>
          <a:ext cx="0" cy="0"/>
          <a:chOff x="0" y="0"/>
          <a:chExt cx="0" cy="0"/>
        </a:xfrm>
      </p:grpSpPr>
      <p:sp>
        <p:nvSpPr>
          <p:cNvPr id="163" name="Google Shape;163;p23"/>
          <p:cNvSpPr/>
          <p:nvPr/>
        </p:nvSpPr>
        <p:spPr>
          <a:xfrm>
            <a:off x="2286" y="0"/>
            <a:ext cx="9141900" cy="5143500"/>
          </a:xfrm>
          <a:prstGeom prst="rect">
            <a:avLst/>
          </a:prstGeom>
          <a:solidFill>
            <a:schemeClr val="lt1"/>
          </a:solidFill>
          <a:ln>
            <a:noFill/>
          </a:ln>
        </p:spPr>
        <p:txBody>
          <a:bodyPr anchorCtr="0" anchor="ctr" bIns="34275" lIns="68575" spcFirstLastPara="1" rIns="68575" wrap="square" tIns="34275">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Calibri"/>
              <a:ea typeface="Calibri"/>
              <a:cs typeface="Calibri"/>
              <a:sym typeface="Calibri"/>
            </a:endParaRPr>
          </a:p>
        </p:txBody>
      </p:sp>
      <p:sp>
        <p:nvSpPr>
          <p:cNvPr id="164" name="Google Shape;164;p23"/>
          <p:cNvSpPr/>
          <p:nvPr/>
        </p:nvSpPr>
        <p:spPr>
          <a:xfrm flipH="1" rot="10800000">
            <a:off x="1" y="0"/>
            <a:ext cx="5654921" cy="5143500"/>
          </a:xfrm>
          <a:custGeom>
            <a:rect b="b" l="l" r="r" t="t"/>
            <a:pathLst>
              <a:path extrusionOk="0" h="6858000" w="7539895">
                <a:moveTo>
                  <a:pt x="7539895" y="6858000"/>
                </a:moveTo>
                <a:lnTo>
                  <a:pt x="0" y="6858000"/>
                </a:lnTo>
                <a:lnTo>
                  <a:pt x="0" y="0"/>
                </a:lnTo>
                <a:lnTo>
                  <a:pt x="4363741" y="0"/>
                </a:lnTo>
                <a:close/>
              </a:path>
            </a:pathLst>
          </a:custGeom>
          <a:solidFill>
            <a:srgbClr val="262626">
              <a:alpha val="69020"/>
            </a:srgbClr>
          </a:solidFill>
          <a:ln>
            <a:noFill/>
          </a:ln>
        </p:spPr>
        <p:txBody>
          <a:bodyPr anchorCtr="0" anchor="ctr" bIns="34275" lIns="68575" spcFirstLastPara="1" rIns="68575" wrap="square" tIns="34275">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Calibri"/>
              <a:ea typeface="Calibri"/>
              <a:cs typeface="Calibri"/>
              <a:sym typeface="Calibri"/>
            </a:endParaRPr>
          </a:p>
        </p:txBody>
      </p:sp>
      <p:sp>
        <p:nvSpPr>
          <p:cNvPr id="165" name="Google Shape;165;p23"/>
          <p:cNvSpPr/>
          <p:nvPr/>
        </p:nvSpPr>
        <p:spPr>
          <a:xfrm flipH="1" rot="10800000">
            <a:off x="0" y="0"/>
            <a:ext cx="5319739" cy="5143500"/>
          </a:xfrm>
          <a:custGeom>
            <a:rect b="b" l="l" r="r" t="t"/>
            <a:pathLst>
              <a:path extrusionOk="0" h="6858000" w="7092985">
                <a:moveTo>
                  <a:pt x="7092985" y="6858000"/>
                </a:moveTo>
                <a:lnTo>
                  <a:pt x="0" y="6858000"/>
                </a:lnTo>
                <a:lnTo>
                  <a:pt x="0" y="0"/>
                </a:lnTo>
                <a:lnTo>
                  <a:pt x="3916831" y="0"/>
                </a:lnTo>
                <a:close/>
              </a:path>
            </a:pathLst>
          </a:custGeom>
          <a:solidFill>
            <a:srgbClr val="262626"/>
          </a:solidFill>
          <a:ln>
            <a:noFill/>
          </a:ln>
        </p:spPr>
        <p:txBody>
          <a:bodyPr anchorCtr="0" anchor="ctr" bIns="34275" lIns="68575" spcFirstLastPara="1" rIns="68575" wrap="square" tIns="34275">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Calibri"/>
              <a:ea typeface="Calibri"/>
              <a:cs typeface="Calibri"/>
              <a:sym typeface="Calibri"/>
            </a:endParaRPr>
          </a:p>
        </p:txBody>
      </p:sp>
      <p:sp>
        <p:nvSpPr>
          <p:cNvPr id="166" name="Google Shape;166;p23"/>
          <p:cNvSpPr/>
          <p:nvPr>
            <p:ph type="title"/>
          </p:nvPr>
        </p:nvSpPr>
        <p:spPr>
          <a:xfrm>
            <a:off x="628649" y="273844"/>
            <a:ext cx="4147500" cy="994200"/>
          </a:xfrm>
          <a:prstGeom prst="ellipse">
            <a:avLst/>
          </a:prstGeom>
          <a:noFill/>
          <a:ln>
            <a:noFill/>
          </a:ln>
        </p:spPr>
        <p:txBody>
          <a:bodyPr anchorCtr="0" anchor="ctr" bIns="34275" lIns="68575" spcFirstLastPara="1" rIns="68575" wrap="square" tIns="34275">
            <a:normAutofit/>
          </a:bodyPr>
          <a:lstStyle/>
          <a:p>
            <a:pPr indent="0" lvl="0" marL="0" rtl="0" algn="l">
              <a:lnSpc>
                <a:spcPct val="90000"/>
              </a:lnSpc>
              <a:spcBef>
                <a:spcPts val="0"/>
              </a:spcBef>
              <a:spcAft>
                <a:spcPts val="0"/>
              </a:spcAft>
              <a:buClr>
                <a:schemeClr val="lt1"/>
              </a:buClr>
              <a:buSzPts val="1100"/>
              <a:buFont typeface="Calibri"/>
              <a:buNone/>
            </a:pPr>
            <a:br>
              <a:rPr b="1" lang="it" sz="1100"/>
            </a:br>
            <a:r>
              <a:rPr b="1" lang="it" sz="1100"/>
              <a:t> </a:t>
            </a:r>
            <a:br>
              <a:rPr b="1" lang="it" sz="1100"/>
            </a:br>
            <a:r>
              <a:rPr b="1" lang="it" sz="1100"/>
              <a:t> </a:t>
            </a:r>
            <a:br>
              <a:rPr b="1" lang="it" sz="1100"/>
            </a:br>
            <a:endParaRPr b="1" sz="1100"/>
          </a:p>
        </p:txBody>
      </p:sp>
      <p:sp>
        <p:nvSpPr>
          <p:cNvPr id="167" name="Google Shape;167;p23"/>
          <p:cNvSpPr txBox="1"/>
          <p:nvPr/>
        </p:nvSpPr>
        <p:spPr>
          <a:xfrm>
            <a:off x="4906108" y="2268192"/>
            <a:ext cx="4046700" cy="395400"/>
          </a:xfrm>
          <a:prstGeom prst="rect">
            <a:avLst/>
          </a:prstGeom>
          <a:noFill/>
          <a:ln>
            <a:noFill/>
          </a:ln>
        </p:spPr>
        <p:txBody>
          <a:bodyPr anchorCtr="0" anchor="t" bIns="34275" lIns="68575" spcFirstLastPara="1" rIns="68575" wrap="square" tIns="34275">
            <a:noAutofit/>
          </a:bodyPr>
          <a:lstStyle/>
          <a:p>
            <a:pPr indent="0" lvl="0" marL="88900" marR="0" rtl="0" algn="l">
              <a:lnSpc>
                <a:spcPct val="90000"/>
              </a:lnSpc>
              <a:spcBef>
                <a:spcPts val="0"/>
              </a:spcBef>
              <a:spcAft>
                <a:spcPts val="0"/>
              </a:spcAft>
              <a:buClr>
                <a:srgbClr val="000000"/>
              </a:buClr>
              <a:buSzPts val="2400"/>
              <a:buFont typeface="Arial"/>
              <a:buNone/>
            </a:pPr>
            <a:r>
              <a:rPr b="1" i="0" lang="it" sz="1800" u="none" cap="none" strike="noStrike">
                <a:solidFill>
                  <a:schemeClr val="dk1"/>
                </a:solidFill>
                <a:latin typeface="Calibri"/>
                <a:ea typeface="Calibri"/>
                <a:cs typeface="Calibri"/>
                <a:sym typeface="Calibri"/>
              </a:rPr>
              <a:t>Grazie!!!</a:t>
            </a:r>
            <a:endParaRPr b="1" i="0" sz="1800" u="none" cap="none" strike="noStrike">
              <a:solidFill>
                <a:schemeClr val="dk1"/>
              </a:solidFill>
              <a:latin typeface="Calibri"/>
              <a:ea typeface="Calibri"/>
              <a:cs typeface="Calibri"/>
              <a:sym typeface="Calibri"/>
            </a:endParaRPr>
          </a:p>
        </p:txBody>
      </p:sp>
      <p:pic>
        <p:nvPicPr>
          <p:cNvPr descr="Interfaz de usuario gráfica, Texto&#10;&#10;Descripción generada automáticamente" id="168" name="Google Shape;168;p23"/>
          <p:cNvPicPr preferRelativeResize="0"/>
          <p:nvPr/>
        </p:nvPicPr>
        <p:blipFill rotWithShape="1">
          <a:blip r:embed="rId3">
            <a:alphaModFix/>
          </a:blip>
          <a:srcRect b="0" l="0" r="0" t="0"/>
          <a:stretch/>
        </p:blipFill>
        <p:spPr>
          <a:xfrm>
            <a:off x="6662762" y="4377072"/>
            <a:ext cx="2096960" cy="571421"/>
          </a:xfrm>
          <a:prstGeom prst="rect">
            <a:avLst/>
          </a:prstGeom>
          <a:noFill/>
          <a:ln>
            <a:noFill/>
          </a:ln>
        </p:spPr>
      </p:pic>
      <p:pic>
        <p:nvPicPr>
          <p:cNvPr descr="Logotipo&#10;&#10;Descripción generada automáticamente" id="169" name="Google Shape;169;p23"/>
          <p:cNvPicPr preferRelativeResize="0"/>
          <p:nvPr>
            <p:ph idx="1" type="body"/>
          </p:nvPr>
        </p:nvPicPr>
        <p:blipFill rotWithShape="1">
          <a:blip r:embed="rId4">
            <a:alphaModFix/>
          </a:blip>
          <a:srcRect b="0" l="0" r="0" t="0"/>
          <a:stretch/>
        </p:blipFill>
        <p:spPr>
          <a:xfrm>
            <a:off x="4072380" y="4416959"/>
            <a:ext cx="1247400" cy="491700"/>
          </a:xfrm>
          <a:prstGeom prst="rect">
            <a:avLst/>
          </a:prstGeom>
          <a:noFill/>
          <a:ln>
            <a:noFill/>
          </a:ln>
        </p:spPr>
      </p:pic>
      <p:sp>
        <p:nvSpPr>
          <p:cNvPr id="170" name="Google Shape;170;p23"/>
          <p:cNvSpPr txBox="1"/>
          <p:nvPr/>
        </p:nvSpPr>
        <p:spPr>
          <a:xfrm>
            <a:off x="3028950" y="3663655"/>
            <a:ext cx="5391300" cy="969000"/>
          </a:xfrm>
          <a:prstGeom prst="rect">
            <a:avLst/>
          </a:prstGeom>
          <a:noFill/>
          <a:ln>
            <a:noFill/>
          </a:ln>
        </p:spPr>
        <p:txBody>
          <a:bodyPr anchorCtr="0" anchor="t" bIns="34275" lIns="68575" spcFirstLastPara="1" rIns="68575" wrap="square" tIns="34275">
            <a:normAutofit/>
          </a:bodyPr>
          <a:lstStyle/>
          <a:p>
            <a:pPr indent="76200" lvl="0" marL="0" marR="0" rtl="0" algn="l">
              <a:lnSpc>
                <a:spcPct val="90000"/>
              </a:lnSpc>
              <a:spcBef>
                <a:spcPts val="0"/>
              </a:spcBef>
              <a:spcAft>
                <a:spcPts val="0"/>
              </a:spcAft>
              <a:buClr>
                <a:schemeClr val="lt1"/>
              </a:buClr>
              <a:buSzPts val="1300"/>
              <a:buFont typeface="Arial"/>
              <a:buNone/>
            </a:pPr>
            <a:r>
              <a:t/>
            </a:r>
            <a:endParaRPr b="0" i="0" sz="1300" u="none" cap="none" strike="noStrike">
              <a:solidFill>
                <a:schemeClr val="lt1"/>
              </a:solidFill>
              <a:latin typeface="Calibri"/>
              <a:ea typeface="Calibri"/>
              <a:cs typeface="Calibri"/>
              <a:sym typeface="Calibri"/>
            </a:endParaRPr>
          </a:p>
        </p:txBody>
      </p:sp>
      <p:sp>
        <p:nvSpPr>
          <p:cNvPr id="171" name="Google Shape;171;p23"/>
          <p:cNvSpPr/>
          <p:nvPr/>
        </p:nvSpPr>
        <p:spPr>
          <a:xfrm rot="2164544">
            <a:off x="7173124" y="-174279"/>
            <a:ext cx="2796449" cy="1952348"/>
          </a:xfrm>
          <a:prstGeom prst="triangle">
            <a:avLst>
              <a:gd fmla="val 50000" name="adj"/>
            </a:avLst>
          </a:prstGeom>
          <a:solidFill>
            <a:srgbClr val="FF0000"/>
          </a:solidFill>
          <a:ln cap="flat" cmpd="sng" w="12700">
            <a:solidFill>
              <a:srgbClr val="FF0000"/>
            </a:solidFill>
            <a:prstDash val="solid"/>
            <a:miter lim="800000"/>
            <a:headEnd len="sm" w="sm" type="none"/>
            <a:tailEnd len="sm" w="sm" type="none"/>
          </a:ln>
        </p:spPr>
        <p:txBody>
          <a:bodyPr anchorCtr="0" anchor="ctr" bIns="34275" lIns="68575" spcFirstLastPara="1" rIns="68575" wrap="square" tIns="34275">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Calibri"/>
              <a:ea typeface="Calibri"/>
              <a:cs typeface="Calibri"/>
              <a:sym typeface="Calibri"/>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72" name="Shape 72"/>
        <p:cNvGrpSpPr/>
        <p:nvPr/>
      </p:nvGrpSpPr>
      <p:grpSpPr>
        <a:xfrm>
          <a:off x="0" y="0"/>
          <a:ext cx="0" cy="0"/>
          <a:chOff x="0" y="0"/>
          <a:chExt cx="0" cy="0"/>
        </a:xfrm>
      </p:grpSpPr>
      <p:sp>
        <p:nvSpPr>
          <p:cNvPr id="73" name="Google Shape;73;p15"/>
          <p:cNvSpPr/>
          <p:nvPr/>
        </p:nvSpPr>
        <p:spPr>
          <a:xfrm>
            <a:off x="0" y="0"/>
            <a:ext cx="1510200" cy="5143500"/>
          </a:xfrm>
          <a:prstGeom prst="rect">
            <a:avLst/>
          </a:prstGeom>
          <a:solidFill>
            <a:srgbClr val="7F7F7F"/>
          </a:solidFill>
          <a:ln>
            <a:noFill/>
          </a:ln>
        </p:spPr>
        <p:txBody>
          <a:bodyPr anchorCtr="0" anchor="ctr" bIns="34275" lIns="68575" spcFirstLastPara="1" rIns="68575" wrap="square" tIns="34275">
            <a:noAutofit/>
          </a:bodyPr>
          <a:lstStyle/>
          <a:p>
            <a:pPr indent="0" lvl="0" marL="0" marR="0" rtl="0" algn="ctr">
              <a:lnSpc>
                <a:spcPct val="100000"/>
              </a:lnSpc>
              <a:spcBef>
                <a:spcPts val="0"/>
              </a:spcBef>
              <a:spcAft>
                <a:spcPts val="0"/>
              </a:spcAft>
              <a:buClr>
                <a:schemeClr val="lt1"/>
              </a:buClr>
              <a:buSzPts val="1400"/>
              <a:buFont typeface="Calibri"/>
              <a:buNone/>
            </a:pPr>
            <a:r>
              <a:t/>
            </a:r>
            <a:endParaRPr b="0" i="0" sz="1400" u="none" cap="none" strike="noStrike">
              <a:solidFill>
                <a:srgbClr val="FFFFFF"/>
              </a:solidFill>
              <a:latin typeface="Calibri"/>
              <a:ea typeface="Calibri"/>
              <a:cs typeface="Calibri"/>
              <a:sym typeface="Calibri"/>
            </a:endParaRPr>
          </a:p>
        </p:txBody>
      </p:sp>
      <p:sp>
        <p:nvSpPr>
          <p:cNvPr id="74" name="Google Shape;74;p15"/>
          <p:cNvSpPr/>
          <p:nvPr>
            <p:ph type="title"/>
          </p:nvPr>
        </p:nvSpPr>
        <p:spPr>
          <a:xfrm>
            <a:off x="655840" y="449628"/>
            <a:ext cx="2057400" cy="2057400"/>
          </a:xfrm>
          <a:prstGeom prst="ellipse">
            <a:avLst/>
          </a:prstGeom>
          <a:solidFill>
            <a:srgbClr val="262626"/>
          </a:solidFill>
          <a:ln cap="flat" cmpd="thinThick" w="174625">
            <a:solidFill>
              <a:srgbClr val="262626"/>
            </a:solidFill>
            <a:prstDash val="solid"/>
            <a:round/>
            <a:headEnd len="sm" w="sm" type="none"/>
            <a:tailEnd len="sm" w="sm" type="none"/>
          </a:ln>
        </p:spPr>
        <p:txBody>
          <a:bodyPr anchorCtr="0" anchor="ctr" bIns="34275" lIns="68575" spcFirstLastPara="1" rIns="68575" wrap="square" tIns="34275">
            <a:normAutofit/>
          </a:bodyPr>
          <a:lstStyle/>
          <a:p>
            <a:pPr indent="0" lvl="0" marL="0" rtl="0" algn="l">
              <a:lnSpc>
                <a:spcPct val="36718"/>
              </a:lnSpc>
              <a:spcBef>
                <a:spcPts val="0"/>
              </a:spcBef>
              <a:spcAft>
                <a:spcPts val="0"/>
              </a:spcAft>
              <a:buClr>
                <a:schemeClr val="lt1"/>
              </a:buClr>
              <a:buSzPts val="2400"/>
              <a:buFont typeface="Calibri"/>
              <a:buNone/>
            </a:pPr>
            <a:br>
              <a:rPr b="1" lang="it" sz="2400">
                <a:solidFill>
                  <a:schemeClr val="lt1"/>
                </a:solidFill>
                <a:latin typeface="Calibri"/>
                <a:ea typeface="Calibri"/>
                <a:cs typeface="Calibri"/>
                <a:sym typeface="Calibri"/>
              </a:rPr>
            </a:br>
            <a:r>
              <a:rPr b="1" lang="it" sz="2400">
                <a:solidFill>
                  <a:schemeClr val="lt1"/>
                </a:solidFill>
                <a:latin typeface="Calibri"/>
                <a:ea typeface="Calibri"/>
                <a:cs typeface="Calibri"/>
                <a:sym typeface="Calibri"/>
              </a:rPr>
              <a:t> </a:t>
            </a:r>
            <a:br>
              <a:rPr b="1" lang="it" sz="2400">
                <a:solidFill>
                  <a:schemeClr val="lt1"/>
                </a:solidFill>
                <a:latin typeface="Calibri"/>
                <a:ea typeface="Calibri"/>
                <a:cs typeface="Calibri"/>
                <a:sym typeface="Calibri"/>
              </a:rPr>
            </a:br>
            <a:r>
              <a:rPr b="1" lang="it" sz="2400">
                <a:solidFill>
                  <a:schemeClr val="lt1"/>
                </a:solidFill>
                <a:latin typeface="Calibri"/>
                <a:ea typeface="Calibri"/>
                <a:cs typeface="Calibri"/>
                <a:sym typeface="Calibri"/>
              </a:rPr>
              <a:t> </a:t>
            </a:r>
            <a:r>
              <a:rPr b="1" lang="it" sz="2400">
                <a:solidFill>
                  <a:schemeClr val="lt1"/>
                </a:solidFill>
              </a:rPr>
              <a:t>Indice</a:t>
            </a:r>
            <a:br>
              <a:rPr b="1" lang="it" sz="2400">
                <a:solidFill>
                  <a:schemeClr val="lt1"/>
                </a:solidFill>
                <a:latin typeface="Calibri"/>
                <a:ea typeface="Calibri"/>
                <a:cs typeface="Calibri"/>
                <a:sym typeface="Calibri"/>
              </a:rPr>
            </a:br>
            <a:endParaRPr b="1" sz="2400">
              <a:solidFill>
                <a:schemeClr val="lt1"/>
              </a:solidFill>
              <a:latin typeface="Calibri"/>
              <a:ea typeface="Calibri"/>
              <a:cs typeface="Calibri"/>
              <a:sym typeface="Calibri"/>
            </a:endParaRPr>
          </a:p>
        </p:txBody>
      </p:sp>
      <p:pic>
        <p:nvPicPr>
          <p:cNvPr descr="Logotipo&#10;&#10;Descripción generada automáticamente" id="75" name="Google Shape;75;p15"/>
          <p:cNvPicPr preferRelativeResize="0"/>
          <p:nvPr>
            <p:ph idx="1" type="body"/>
          </p:nvPr>
        </p:nvPicPr>
        <p:blipFill rotWithShape="1">
          <a:blip r:embed="rId3">
            <a:alphaModFix/>
          </a:blip>
          <a:srcRect b="0" l="0" r="0" t="0"/>
          <a:stretch/>
        </p:blipFill>
        <p:spPr>
          <a:xfrm>
            <a:off x="1838190" y="4494035"/>
            <a:ext cx="1190700" cy="399600"/>
          </a:xfrm>
          <a:prstGeom prst="rect">
            <a:avLst/>
          </a:prstGeom>
          <a:noFill/>
          <a:ln>
            <a:noFill/>
          </a:ln>
        </p:spPr>
      </p:pic>
      <p:sp>
        <p:nvSpPr>
          <p:cNvPr id="76" name="Google Shape;76;p15"/>
          <p:cNvSpPr txBox="1"/>
          <p:nvPr/>
        </p:nvSpPr>
        <p:spPr>
          <a:xfrm>
            <a:off x="3028950" y="3663655"/>
            <a:ext cx="5391300" cy="969000"/>
          </a:xfrm>
          <a:prstGeom prst="rect">
            <a:avLst/>
          </a:prstGeom>
          <a:noFill/>
          <a:ln>
            <a:noFill/>
          </a:ln>
        </p:spPr>
        <p:txBody>
          <a:bodyPr anchorCtr="0" anchor="t" bIns="34275" lIns="68575" spcFirstLastPara="1" rIns="68575" wrap="square" tIns="34275">
            <a:normAutofit/>
          </a:bodyPr>
          <a:lstStyle/>
          <a:p>
            <a:pPr indent="76200" lvl="0" marL="0" marR="0" rtl="0" algn="l">
              <a:lnSpc>
                <a:spcPct val="90000"/>
              </a:lnSpc>
              <a:spcBef>
                <a:spcPts val="0"/>
              </a:spcBef>
              <a:spcAft>
                <a:spcPts val="0"/>
              </a:spcAft>
              <a:buClr>
                <a:schemeClr val="dk1"/>
              </a:buClr>
              <a:buSzPts val="1300"/>
              <a:buFont typeface="Arial"/>
              <a:buNone/>
            </a:pPr>
            <a:r>
              <a:t/>
            </a:r>
            <a:endParaRPr b="0" i="0" sz="1300" u="none" cap="none" strike="noStrike">
              <a:solidFill>
                <a:schemeClr val="dk1"/>
              </a:solidFill>
              <a:latin typeface="Calibri"/>
              <a:ea typeface="Calibri"/>
              <a:cs typeface="Calibri"/>
              <a:sym typeface="Calibri"/>
            </a:endParaRPr>
          </a:p>
        </p:txBody>
      </p:sp>
      <p:pic>
        <p:nvPicPr>
          <p:cNvPr descr="Interfaz de usuario gráfica, Texto&#10;&#10;Descripción generada automáticamente" id="77" name="Google Shape;77;p15"/>
          <p:cNvPicPr preferRelativeResize="0"/>
          <p:nvPr/>
        </p:nvPicPr>
        <p:blipFill rotWithShape="1">
          <a:blip r:embed="rId4">
            <a:alphaModFix/>
          </a:blip>
          <a:srcRect b="0" l="0" r="0" t="0"/>
          <a:stretch/>
        </p:blipFill>
        <p:spPr>
          <a:xfrm>
            <a:off x="6989387" y="4439576"/>
            <a:ext cx="1899380" cy="515207"/>
          </a:xfrm>
          <a:prstGeom prst="rect">
            <a:avLst/>
          </a:prstGeom>
          <a:noFill/>
          <a:ln>
            <a:noFill/>
          </a:ln>
        </p:spPr>
      </p:pic>
      <p:sp>
        <p:nvSpPr>
          <p:cNvPr id="78" name="Google Shape;78;p15"/>
          <p:cNvSpPr txBox="1"/>
          <p:nvPr/>
        </p:nvSpPr>
        <p:spPr>
          <a:xfrm>
            <a:off x="3382392" y="552635"/>
            <a:ext cx="5391300" cy="3147600"/>
          </a:xfrm>
          <a:prstGeom prst="rect">
            <a:avLst/>
          </a:prstGeom>
          <a:noFill/>
          <a:ln>
            <a:noFill/>
          </a:ln>
        </p:spPr>
        <p:txBody>
          <a:bodyPr anchorCtr="0" anchor="t" bIns="34275" lIns="68575" spcFirstLastPara="1" rIns="68575" wrap="square" tIns="34275">
            <a:spAutoFit/>
          </a:bodyPr>
          <a:lstStyle/>
          <a:p>
            <a:pPr indent="-254000" lvl="0" marL="254000" marR="0" rtl="0" algn="l">
              <a:lnSpc>
                <a:spcPct val="150000"/>
              </a:lnSpc>
              <a:spcBef>
                <a:spcPts val="0"/>
              </a:spcBef>
              <a:spcAft>
                <a:spcPts val="0"/>
              </a:spcAft>
              <a:buClr>
                <a:srgbClr val="222222"/>
              </a:buClr>
              <a:buSzPts val="1400"/>
              <a:buFont typeface="Calibri"/>
              <a:buAutoNum type="arabicPeriod"/>
            </a:pPr>
            <a:r>
              <a:rPr b="1" i="0" lang="it" sz="1700" u="none" cap="none" strike="noStrike">
                <a:solidFill>
                  <a:srgbClr val="222222"/>
                </a:solidFill>
                <a:latin typeface="Calibri"/>
                <a:ea typeface="Calibri"/>
                <a:cs typeface="Calibri"/>
                <a:sym typeface="Calibri"/>
              </a:rPr>
              <a:t>Introduzione</a:t>
            </a:r>
            <a:endParaRPr b="1" i="0" sz="1700" u="none" cap="none" strike="noStrike">
              <a:solidFill>
                <a:schemeClr val="dk1"/>
              </a:solidFill>
              <a:latin typeface="Calibri"/>
              <a:ea typeface="Calibri"/>
              <a:cs typeface="Calibri"/>
              <a:sym typeface="Calibri"/>
            </a:endParaRPr>
          </a:p>
          <a:p>
            <a:pPr indent="-254000" lvl="0" marL="254000" marR="0" rtl="0" algn="l">
              <a:lnSpc>
                <a:spcPct val="150000"/>
              </a:lnSpc>
              <a:spcBef>
                <a:spcPts val="600"/>
              </a:spcBef>
              <a:spcAft>
                <a:spcPts val="0"/>
              </a:spcAft>
              <a:buClr>
                <a:srgbClr val="222222"/>
              </a:buClr>
              <a:buSzPts val="1400"/>
              <a:buFont typeface="Calibri"/>
              <a:buAutoNum type="arabicPeriod"/>
            </a:pPr>
            <a:r>
              <a:rPr b="1" i="0" lang="it" sz="1700" u="none" cap="none" strike="noStrike">
                <a:solidFill>
                  <a:srgbClr val="222222"/>
                </a:solidFill>
                <a:latin typeface="Calibri"/>
                <a:ea typeface="Calibri"/>
                <a:cs typeface="Calibri"/>
                <a:sym typeface="Calibri"/>
              </a:rPr>
              <a:t>Caratteristiche</a:t>
            </a:r>
            <a:endParaRPr b="0" i="0" sz="1100" u="none" cap="none" strike="noStrike">
              <a:solidFill>
                <a:srgbClr val="000000"/>
              </a:solidFill>
              <a:latin typeface="Arial"/>
              <a:ea typeface="Arial"/>
              <a:cs typeface="Arial"/>
              <a:sym typeface="Arial"/>
            </a:endParaRPr>
          </a:p>
          <a:p>
            <a:pPr indent="-254000" lvl="0" marL="254000" marR="0" rtl="0" algn="l">
              <a:lnSpc>
                <a:spcPct val="150000"/>
              </a:lnSpc>
              <a:spcBef>
                <a:spcPts val="600"/>
              </a:spcBef>
              <a:spcAft>
                <a:spcPts val="0"/>
              </a:spcAft>
              <a:buClr>
                <a:srgbClr val="222222"/>
              </a:buClr>
              <a:buSzPts val="1400"/>
              <a:buFont typeface="Calibri"/>
              <a:buAutoNum type="arabicPeriod"/>
            </a:pPr>
            <a:r>
              <a:rPr b="1" i="0" lang="it" sz="1700" u="none" cap="none" strike="noStrike">
                <a:solidFill>
                  <a:srgbClr val="222222"/>
                </a:solidFill>
                <a:latin typeface="Calibri"/>
                <a:ea typeface="Calibri"/>
                <a:cs typeface="Calibri"/>
                <a:sym typeface="Calibri"/>
              </a:rPr>
              <a:t>L'importanza della data di fatturazione</a:t>
            </a:r>
            <a:endParaRPr b="0" i="0" sz="1100" u="none" cap="none" strike="noStrike">
              <a:solidFill>
                <a:srgbClr val="000000"/>
              </a:solidFill>
              <a:latin typeface="Arial"/>
              <a:ea typeface="Arial"/>
              <a:cs typeface="Arial"/>
              <a:sym typeface="Arial"/>
            </a:endParaRPr>
          </a:p>
          <a:p>
            <a:pPr indent="-254000" lvl="0" marL="254000" marR="0" rtl="0" algn="l">
              <a:lnSpc>
                <a:spcPct val="150000"/>
              </a:lnSpc>
              <a:spcBef>
                <a:spcPts val="600"/>
              </a:spcBef>
              <a:spcAft>
                <a:spcPts val="0"/>
              </a:spcAft>
              <a:buClr>
                <a:srgbClr val="222222"/>
              </a:buClr>
              <a:buSzPts val="1400"/>
              <a:buFont typeface="Calibri"/>
              <a:buAutoNum type="arabicPeriod"/>
            </a:pPr>
            <a:r>
              <a:rPr b="1" i="0" lang="it" sz="1700" u="none" cap="none" strike="noStrike">
                <a:solidFill>
                  <a:srgbClr val="222222"/>
                </a:solidFill>
                <a:latin typeface="Calibri"/>
                <a:ea typeface="Calibri"/>
                <a:cs typeface="Calibri"/>
                <a:sym typeface="Calibri"/>
              </a:rPr>
              <a:t>Fatturazione elettronica</a:t>
            </a:r>
            <a:endParaRPr b="0" i="0" sz="1100" u="none" cap="none" strike="noStrike">
              <a:solidFill>
                <a:srgbClr val="000000"/>
              </a:solidFill>
              <a:latin typeface="Arial"/>
              <a:ea typeface="Arial"/>
              <a:cs typeface="Arial"/>
              <a:sym typeface="Arial"/>
            </a:endParaRPr>
          </a:p>
          <a:p>
            <a:pPr indent="-254000" lvl="0" marL="254000" marR="0" rtl="0" algn="l">
              <a:lnSpc>
                <a:spcPct val="150000"/>
              </a:lnSpc>
              <a:spcBef>
                <a:spcPts val="600"/>
              </a:spcBef>
              <a:spcAft>
                <a:spcPts val="0"/>
              </a:spcAft>
              <a:buClr>
                <a:srgbClr val="222222"/>
              </a:buClr>
              <a:buSzPts val="1400"/>
              <a:buFont typeface="Calibri"/>
              <a:buAutoNum type="arabicPeriod"/>
            </a:pPr>
            <a:r>
              <a:rPr b="1" i="0" lang="it" sz="1700" u="none" cap="none" strike="noStrike">
                <a:solidFill>
                  <a:srgbClr val="222222"/>
                </a:solidFill>
                <a:latin typeface="Calibri"/>
                <a:ea typeface="Calibri"/>
                <a:cs typeface="Calibri"/>
                <a:sym typeface="Calibri"/>
              </a:rPr>
              <a:t>Informazioni che la fattura deve contenere</a:t>
            </a:r>
            <a:endParaRPr b="1" i="0" sz="1700" u="none" cap="none" strike="noStrike">
              <a:solidFill>
                <a:srgbClr val="222222"/>
              </a:solidFill>
              <a:latin typeface="Calibri"/>
              <a:ea typeface="Calibri"/>
              <a:cs typeface="Calibri"/>
              <a:sym typeface="Calibri"/>
            </a:endParaRPr>
          </a:p>
          <a:p>
            <a:pPr indent="-254000" lvl="0" marL="254000" marR="0" rtl="0" algn="l">
              <a:lnSpc>
                <a:spcPct val="150000"/>
              </a:lnSpc>
              <a:spcBef>
                <a:spcPts val="600"/>
              </a:spcBef>
              <a:spcAft>
                <a:spcPts val="0"/>
              </a:spcAft>
              <a:buClr>
                <a:srgbClr val="222222"/>
              </a:buClr>
              <a:buSzPts val="1400"/>
              <a:buFont typeface="Calibri"/>
              <a:buAutoNum type="arabicPeriod"/>
            </a:pPr>
            <a:r>
              <a:rPr b="1" i="0" lang="it" sz="1700" u="none" cap="none" strike="noStrike">
                <a:solidFill>
                  <a:srgbClr val="222222"/>
                </a:solidFill>
                <a:latin typeface="Calibri"/>
                <a:ea typeface="Calibri"/>
                <a:cs typeface="Calibri"/>
                <a:sym typeface="Calibri"/>
              </a:rPr>
              <a:t>Conclusione</a:t>
            </a:r>
            <a:endParaRPr b="1" i="0" sz="1700" u="none" cap="none" strike="noStrike">
              <a:solidFill>
                <a:srgbClr val="222222"/>
              </a:solidFill>
              <a:latin typeface="Calibri"/>
              <a:ea typeface="Calibri"/>
              <a:cs typeface="Calibri"/>
              <a:sym typeface="Calibri"/>
            </a:endParaRPr>
          </a:p>
          <a:p>
            <a:pPr indent="-254000" lvl="0" marL="254000" marR="0" rtl="0" algn="l">
              <a:lnSpc>
                <a:spcPct val="150000"/>
              </a:lnSpc>
              <a:spcBef>
                <a:spcPts val="600"/>
              </a:spcBef>
              <a:spcAft>
                <a:spcPts val="0"/>
              </a:spcAft>
              <a:buClr>
                <a:srgbClr val="222222"/>
              </a:buClr>
              <a:buSzPts val="1400"/>
              <a:buFont typeface="Calibri"/>
              <a:buAutoNum type="arabicPeriod"/>
            </a:pPr>
            <a:r>
              <a:rPr b="1" i="0" lang="it" sz="1700" u="none" cap="none" strike="noStrike">
                <a:solidFill>
                  <a:srgbClr val="222222"/>
                </a:solidFill>
                <a:latin typeface="Calibri"/>
                <a:ea typeface="Calibri"/>
                <a:cs typeface="Calibri"/>
                <a:sym typeface="Calibri"/>
              </a:rPr>
              <a:t>Modello di Canva per aziende</a:t>
            </a:r>
            <a:endParaRPr b="1" i="0" sz="1700" u="none" cap="none" strike="noStrike">
              <a:solidFill>
                <a:srgbClr val="222222"/>
              </a:solidFill>
              <a:latin typeface="Calibri"/>
              <a:ea typeface="Calibri"/>
              <a:cs typeface="Calibri"/>
              <a:sym typeface="Calibri"/>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82" name="Shape 82"/>
        <p:cNvGrpSpPr/>
        <p:nvPr/>
      </p:nvGrpSpPr>
      <p:grpSpPr>
        <a:xfrm>
          <a:off x="0" y="0"/>
          <a:ext cx="0" cy="0"/>
          <a:chOff x="0" y="0"/>
          <a:chExt cx="0" cy="0"/>
        </a:xfrm>
      </p:grpSpPr>
      <p:sp>
        <p:nvSpPr>
          <p:cNvPr id="83" name="Google Shape;83;p16"/>
          <p:cNvSpPr/>
          <p:nvPr/>
        </p:nvSpPr>
        <p:spPr>
          <a:xfrm>
            <a:off x="0" y="0"/>
            <a:ext cx="9144000" cy="5143500"/>
          </a:xfrm>
          <a:prstGeom prst="rect">
            <a:avLst/>
          </a:prstGeom>
          <a:solidFill>
            <a:schemeClr val="lt1"/>
          </a:solidFill>
          <a:ln>
            <a:noFill/>
          </a:ln>
        </p:spPr>
        <p:txBody>
          <a:bodyPr anchorCtr="0" anchor="ctr" bIns="34275" lIns="68575" spcFirstLastPara="1" rIns="68575" wrap="square" tIns="34275">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Calibri"/>
              <a:ea typeface="Calibri"/>
              <a:cs typeface="Calibri"/>
              <a:sym typeface="Calibri"/>
            </a:endParaRPr>
          </a:p>
        </p:txBody>
      </p:sp>
      <p:sp>
        <p:nvSpPr>
          <p:cNvPr id="84" name="Google Shape;84;p16"/>
          <p:cNvSpPr/>
          <p:nvPr/>
        </p:nvSpPr>
        <p:spPr>
          <a:xfrm>
            <a:off x="3536343" y="0"/>
            <a:ext cx="5607658" cy="5143500"/>
          </a:xfrm>
          <a:custGeom>
            <a:rect b="b" l="l" r="r" t="t"/>
            <a:pathLst>
              <a:path extrusionOk="0" h="6858000" w="7476877">
                <a:moveTo>
                  <a:pt x="637332" y="4332728"/>
                </a:moveTo>
                <a:cubicBezTo>
                  <a:pt x="637332" y="4332728"/>
                  <a:pt x="637332" y="4332728"/>
                  <a:pt x="1576347" y="4332728"/>
                </a:cubicBezTo>
                <a:cubicBezTo>
                  <a:pt x="1635163" y="4332728"/>
                  <a:pt x="1691949" y="4365681"/>
                  <a:pt x="1720345" y="4419228"/>
                </a:cubicBezTo>
                <a:cubicBezTo>
                  <a:pt x="1720345" y="4419228"/>
                  <a:pt x="1720345" y="4419228"/>
                  <a:pt x="2190864" y="5245095"/>
                </a:cubicBezTo>
                <a:cubicBezTo>
                  <a:pt x="2221287" y="5296583"/>
                  <a:pt x="2221287" y="5362488"/>
                  <a:pt x="2190864" y="5413976"/>
                </a:cubicBezTo>
                <a:cubicBezTo>
                  <a:pt x="2190864" y="5413976"/>
                  <a:pt x="2190864" y="5413976"/>
                  <a:pt x="1720345" y="6239844"/>
                </a:cubicBezTo>
                <a:cubicBezTo>
                  <a:pt x="1691949" y="6293391"/>
                  <a:pt x="1635163" y="6326343"/>
                  <a:pt x="1576347" y="6326343"/>
                </a:cubicBezTo>
                <a:cubicBezTo>
                  <a:pt x="1576347" y="6326343"/>
                  <a:pt x="1576347" y="6326343"/>
                  <a:pt x="637332" y="6326343"/>
                </a:cubicBezTo>
                <a:cubicBezTo>
                  <a:pt x="576490" y="6326343"/>
                  <a:pt x="521732" y="6293391"/>
                  <a:pt x="491309" y="6239844"/>
                </a:cubicBezTo>
                <a:cubicBezTo>
                  <a:pt x="491309" y="6239844"/>
                  <a:pt x="491309" y="6239844"/>
                  <a:pt x="22817" y="5413976"/>
                </a:cubicBezTo>
                <a:cubicBezTo>
                  <a:pt x="-7605" y="5362488"/>
                  <a:pt x="-7605" y="5296583"/>
                  <a:pt x="22817" y="5245095"/>
                </a:cubicBezTo>
                <a:cubicBezTo>
                  <a:pt x="22817" y="5245095"/>
                  <a:pt x="22817" y="5245095"/>
                  <a:pt x="491309" y="4419228"/>
                </a:cubicBezTo>
                <a:cubicBezTo>
                  <a:pt x="521732" y="4365681"/>
                  <a:pt x="576490" y="4332728"/>
                  <a:pt x="637332" y="4332728"/>
                </a:cubicBezTo>
                <a:close/>
                <a:moveTo>
                  <a:pt x="3853980" y="0"/>
                </a:moveTo>
                <a:lnTo>
                  <a:pt x="5043644" y="0"/>
                </a:lnTo>
                <a:lnTo>
                  <a:pt x="5083740" y="70378"/>
                </a:lnTo>
                <a:cubicBezTo>
                  <a:pt x="5127533" y="147245"/>
                  <a:pt x="5174639" y="229925"/>
                  <a:pt x="5225307" y="318859"/>
                </a:cubicBezTo>
                <a:cubicBezTo>
                  <a:pt x="5271897" y="397715"/>
                  <a:pt x="5271897" y="498649"/>
                  <a:pt x="5225307" y="577503"/>
                </a:cubicBezTo>
                <a:cubicBezTo>
                  <a:pt x="5225307" y="577503"/>
                  <a:pt x="5225307" y="577503"/>
                  <a:pt x="4504695" y="1842337"/>
                </a:cubicBezTo>
                <a:cubicBezTo>
                  <a:pt x="4461209" y="1924345"/>
                  <a:pt x="4374239" y="1974811"/>
                  <a:pt x="4284162" y="1974811"/>
                </a:cubicBezTo>
                <a:cubicBezTo>
                  <a:pt x="4284162" y="1974811"/>
                  <a:pt x="4284162" y="1974811"/>
                  <a:pt x="2846045" y="1974811"/>
                </a:cubicBezTo>
                <a:cubicBezTo>
                  <a:pt x="2822750" y="1974811"/>
                  <a:pt x="2800035" y="1971656"/>
                  <a:pt x="2778342" y="1965645"/>
                </a:cubicBezTo>
                <a:lnTo>
                  <a:pt x="2731777" y="1945746"/>
                </a:lnTo>
                <a:lnTo>
                  <a:pt x="2760233" y="1895581"/>
                </a:lnTo>
                <a:cubicBezTo>
                  <a:pt x="3017539" y="1441999"/>
                  <a:pt x="3346890" y="861413"/>
                  <a:pt x="3768459" y="118263"/>
                </a:cubicBezTo>
                <a:cubicBezTo>
                  <a:pt x="3784101" y="90729"/>
                  <a:pt x="3801308" y="64519"/>
                  <a:pt x="3819932" y="39732"/>
                </a:cubicBezTo>
                <a:close/>
                <a:moveTo>
                  <a:pt x="1880237" y="0"/>
                </a:moveTo>
                <a:lnTo>
                  <a:pt x="2102124" y="0"/>
                </a:lnTo>
                <a:lnTo>
                  <a:pt x="2086946" y="26756"/>
                </a:lnTo>
                <a:cubicBezTo>
                  <a:pt x="1911773" y="335552"/>
                  <a:pt x="1911773" y="335552"/>
                  <a:pt x="1911773" y="335552"/>
                </a:cubicBezTo>
                <a:cubicBezTo>
                  <a:pt x="1865182" y="414408"/>
                  <a:pt x="1865182" y="515344"/>
                  <a:pt x="1911773" y="594199"/>
                </a:cubicBezTo>
                <a:cubicBezTo>
                  <a:pt x="2629280" y="1859030"/>
                  <a:pt x="2629280" y="1859030"/>
                  <a:pt x="2629280" y="1859030"/>
                </a:cubicBezTo>
                <a:cubicBezTo>
                  <a:pt x="2652576" y="1900035"/>
                  <a:pt x="2685189" y="1933154"/>
                  <a:pt x="2723627" y="1956020"/>
                </a:cubicBezTo>
                <a:lnTo>
                  <a:pt x="2734544" y="1960685"/>
                </a:lnTo>
                <a:lnTo>
                  <a:pt x="2676021" y="2063851"/>
                </a:lnTo>
                <a:lnTo>
                  <a:pt x="2632495" y="2140578"/>
                </a:lnTo>
                <a:lnTo>
                  <a:pt x="2677641" y="2159871"/>
                </a:lnTo>
                <a:cubicBezTo>
                  <a:pt x="2702113" y="2166652"/>
                  <a:pt x="2727732" y="2170210"/>
                  <a:pt x="2754009" y="2170210"/>
                </a:cubicBezTo>
                <a:cubicBezTo>
                  <a:pt x="4376198" y="2170210"/>
                  <a:pt x="4376198" y="2170210"/>
                  <a:pt x="4376198" y="2170210"/>
                </a:cubicBezTo>
                <a:cubicBezTo>
                  <a:pt x="4477805" y="2170210"/>
                  <a:pt x="4575904" y="2113286"/>
                  <a:pt x="4624956" y="2020780"/>
                </a:cubicBezTo>
                <a:cubicBezTo>
                  <a:pt x="5437803" y="594055"/>
                  <a:pt x="5437803" y="594055"/>
                  <a:pt x="5437803" y="594055"/>
                </a:cubicBezTo>
                <a:cubicBezTo>
                  <a:pt x="5490358" y="505109"/>
                  <a:pt x="5490358" y="391256"/>
                  <a:pt x="5437803" y="302307"/>
                </a:cubicBezTo>
                <a:cubicBezTo>
                  <a:pt x="5387000" y="213137"/>
                  <a:pt x="5339373" y="129540"/>
                  <a:pt x="5294722" y="51168"/>
                </a:cubicBezTo>
                <a:lnTo>
                  <a:pt x="5265570" y="0"/>
                </a:lnTo>
                <a:lnTo>
                  <a:pt x="7476877" y="0"/>
                </a:lnTo>
                <a:lnTo>
                  <a:pt x="7476877" y="6858000"/>
                </a:lnTo>
                <a:lnTo>
                  <a:pt x="3343303" y="6858000"/>
                </a:lnTo>
                <a:lnTo>
                  <a:pt x="3297958" y="6778065"/>
                </a:lnTo>
                <a:cubicBezTo>
                  <a:pt x="3015657" y="6280421"/>
                  <a:pt x="2563976" y="5484189"/>
                  <a:pt x="1841286" y="4210218"/>
                </a:cubicBezTo>
                <a:cubicBezTo>
                  <a:pt x="1716144" y="3998418"/>
                  <a:pt x="1716144" y="3727316"/>
                  <a:pt x="1841286" y="3515516"/>
                </a:cubicBezTo>
                <a:cubicBezTo>
                  <a:pt x="1841286" y="3515516"/>
                  <a:pt x="1841286" y="3515516"/>
                  <a:pt x="2556859" y="2254092"/>
                </a:cubicBezTo>
                <a:lnTo>
                  <a:pt x="2617166" y="2147787"/>
                </a:lnTo>
                <a:lnTo>
                  <a:pt x="2615044" y="2146880"/>
                </a:lnTo>
                <a:cubicBezTo>
                  <a:pt x="2571686" y="2121084"/>
                  <a:pt x="2534897" y="2083728"/>
                  <a:pt x="2508620" y="2037473"/>
                </a:cubicBezTo>
                <a:cubicBezTo>
                  <a:pt x="2508620" y="2037473"/>
                  <a:pt x="2508620" y="2037473"/>
                  <a:pt x="1699276" y="610749"/>
                </a:cubicBezTo>
                <a:cubicBezTo>
                  <a:pt x="1646720" y="521803"/>
                  <a:pt x="1646720" y="407950"/>
                  <a:pt x="1699276" y="319000"/>
                </a:cubicBezTo>
                <a:cubicBezTo>
                  <a:pt x="1699276" y="319000"/>
                  <a:pt x="1699276" y="319000"/>
                  <a:pt x="1843322" y="65075"/>
                </a:cubicBezTo>
                <a:close/>
              </a:path>
            </a:pathLst>
          </a:custGeom>
          <a:solidFill>
            <a:srgbClr val="7F7F7F">
              <a:alpha val="14120"/>
            </a:srgbClr>
          </a:solidFill>
          <a:ln>
            <a:noFill/>
          </a:ln>
        </p:spPr>
        <p:txBody>
          <a:bodyPr anchorCtr="0" anchor="ctr" bIns="34275" lIns="68575" spcFirstLastPara="1" rIns="68575" wrap="square" tIns="34275">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Calibri"/>
              <a:ea typeface="Calibri"/>
              <a:cs typeface="Calibri"/>
              <a:sym typeface="Calibri"/>
            </a:endParaRPr>
          </a:p>
        </p:txBody>
      </p:sp>
      <p:sp>
        <p:nvSpPr>
          <p:cNvPr id="85" name="Google Shape;85;p16"/>
          <p:cNvSpPr/>
          <p:nvPr>
            <p:ph type="title"/>
          </p:nvPr>
        </p:nvSpPr>
        <p:spPr>
          <a:xfrm>
            <a:off x="-1" y="168845"/>
            <a:ext cx="9674700" cy="4444800"/>
          </a:xfrm>
          <a:prstGeom prst="ellipse">
            <a:avLst/>
          </a:prstGeom>
          <a:noFill/>
          <a:ln>
            <a:noFill/>
          </a:ln>
        </p:spPr>
        <p:txBody>
          <a:bodyPr anchorCtr="0" anchor="t" bIns="34275" lIns="68575" spcFirstLastPara="1" rIns="68575" wrap="square" tIns="34275">
            <a:noAutofit/>
          </a:bodyPr>
          <a:lstStyle/>
          <a:p>
            <a:pPr indent="0" lvl="0" marL="0" rtl="0" algn="l">
              <a:lnSpc>
                <a:spcPct val="150000"/>
              </a:lnSpc>
              <a:spcBef>
                <a:spcPts val="0"/>
              </a:spcBef>
              <a:spcAft>
                <a:spcPts val="0"/>
              </a:spcAft>
              <a:buClr>
                <a:schemeClr val="dk1"/>
              </a:buClr>
              <a:buSzPts val="1500"/>
              <a:buFont typeface="Calibri"/>
              <a:buNone/>
            </a:pPr>
            <a:r>
              <a:rPr b="1" lang="it" sz="1900">
                <a:solidFill>
                  <a:srgbClr val="222222"/>
                </a:solidFill>
                <a:latin typeface="Calibri"/>
                <a:ea typeface="Calibri"/>
                <a:cs typeface="Calibri"/>
                <a:sym typeface="Calibri"/>
              </a:rPr>
              <a:t>Introduzione</a:t>
            </a:r>
            <a:endParaRPr b="1" sz="1900">
              <a:solidFill>
                <a:srgbClr val="222222"/>
              </a:solidFill>
            </a:endParaRPr>
          </a:p>
          <a:p>
            <a:pPr indent="0" lvl="0" marL="0" rtl="0" algn="l">
              <a:lnSpc>
                <a:spcPct val="100000"/>
              </a:lnSpc>
              <a:spcBef>
                <a:spcPts val="0"/>
              </a:spcBef>
              <a:spcAft>
                <a:spcPts val="0"/>
              </a:spcAft>
              <a:buSzPts val="1500"/>
              <a:buNone/>
            </a:pPr>
            <a:r>
              <a:rPr b="1" lang="it" sz="1900"/>
              <a:t>Fatture</a:t>
            </a:r>
            <a:br>
              <a:rPr b="1" lang="it" sz="1900"/>
            </a:br>
            <a:endParaRPr b="1" sz="1900"/>
          </a:p>
          <a:p>
            <a:pPr indent="0" lvl="0" marL="0" rtl="0" algn="l">
              <a:lnSpc>
                <a:spcPct val="90000"/>
              </a:lnSpc>
              <a:spcBef>
                <a:spcPts val="0"/>
              </a:spcBef>
              <a:spcAft>
                <a:spcPts val="0"/>
              </a:spcAft>
              <a:buSzPts val="1100"/>
              <a:buNone/>
            </a:pPr>
            <a:r>
              <a:rPr b="0" i="0" lang="it" sz="1400">
                <a:solidFill>
                  <a:srgbClr val="202124"/>
                </a:solidFill>
                <a:latin typeface="Calibri"/>
                <a:ea typeface="Calibri"/>
                <a:cs typeface="Calibri"/>
                <a:sym typeface="Calibri"/>
              </a:rPr>
              <a:t>Le aziende devono creare fatture </a:t>
            </a:r>
            <a:r>
              <a:rPr b="1" i="0" lang="it" sz="1400">
                <a:solidFill>
                  <a:srgbClr val="202124"/>
                </a:solidFill>
                <a:latin typeface="Calibri"/>
                <a:ea typeface="Calibri"/>
                <a:cs typeface="Calibri"/>
                <a:sym typeface="Calibri"/>
              </a:rPr>
              <a:t>per essere sicure di essere pagate dai loro clienti</a:t>
            </a:r>
            <a:r>
              <a:rPr b="0" i="0" lang="it" sz="1400">
                <a:solidFill>
                  <a:srgbClr val="202124"/>
                </a:solidFill>
                <a:latin typeface="Calibri"/>
                <a:ea typeface="Calibri"/>
                <a:cs typeface="Calibri"/>
                <a:sym typeface="Calibri"/>
              </a:rPr>
              <a:t>. Le fatture fungono da accordi legalmente vincolanti tra un'azienda e i suoi clienti, in quanto forniscono la documentazione dei servizi resi e dei pagamenti dovuti. Le fatture aiutano inoltre le aziende a tenere traccia delle vendite e a gestire le proprie finanze.</a:t>
            </a:r>
            <a:br>
              <a:rPr b="0" i="0" lang="it" sz="1400">
                <a:solidFill>
                  <a:srgbClr val="202124"/>
                </a:solidFill>
                <a:latin typeface="Calibri"/>
                <a:ea typeface="Calibri"/>
                <a:cs typeface="Calibri"/>
                <a:sym typeface="Calibri"/>
              </a:rPr>
            </a:br>
            <a:br>
              <a:rPr b="0" i="0" lang="it" sz="1400">
                <a:solidFill>
                  <a:srgbClr val="202124"/>
                </a:solidFill>
                <a:latin typeface="Calibri"/>
                <a:ea typeface="Calibri"/>
                <a:cs typeface="Calibri"/>
                <a:sym typeface="Calibri"/>
              </a:rPr>
            </a:br>
            <a:r>
              <a:rPr lang="it" sz="1400">
                <a:solidFill>
                  <a:srgbClr val="202124"/>
                </a:solidFill>
                <a:latin typeface="Calibri"/>
                <a:ea typeface="Calibri"/>
                <a:cs typeface="Calibri"/>
                <a:sym typeface="Calibri"/>
              </a:rPr>
              <a:t>FATTI CHIAVE</a:t>
            </a:r>
            <a:br>
              <a:rPr lang="it" sz="1400">
                <a:solidFill>
                  <a:srgbClr val="202124"/>
                </a:solidFill>
                <a:latin typeface="Calibri"/>
                <a:ea typeface="Calibri"/>
                <a:cs typeface="Calibri"/>
                <a:sym typeface="Calibri"/>
              </a:rPr>
            </a:br>
            <a:r>
              <a:rPr lang="it" sz="1400">
                <a:solidFill>
                  <a:srgbClr val="202124"/>
                </a:solidFill>
                <a:latin typeface="Calibri"/>
                <a:ea typeface="Calibri"/>
                <a:cs typeface="Calibri"/>
                <a:sym typeface="Calibri"/>
              </a:rPr>
              <a:t>- La fattura è un documento che registra la transazione tra un acquirente e un venditore, come la ricevuta cartacea di un negozio o la registrazione online di un e-tailer.</a:t>
            </a:r>
            <a:br>
              <a:rPr lang="it" sz="1400">
                <a:solidFill>
                  <a:srgbClr val="202124"/>
                </a:solidFill>
                <a:latin typeface="Calibri"/>
                <a:ea typeface="Calibri"/>
                <a:cs typeface="Calibri"/>
                <a:sym typeface="Calibri"/>
              </a:rPr>
            </a:br>
            <a:r>
              <a:rPr lang="it" sz="1400">
                <a:solidFill>
                  <a:srgbClr val="202124"/>
                </a:solidFill>
                <a:latin typeface="Calibri"/>
                <a:ea typeface="Calibri"/>
                <a:cs typeface="Calibri"/>
                <a:sym typeface="Calibri"/>
              </a:rPr>
              <a:t>- Le fatture sono un elemento critico dei controlli interni e delle verifiche contabili.</a:t>
            </a:r>
            <a:br>
              <a:rPr lang="it" sz="1400">
                <a:solidFill>
                  <a:srgbClr val="202124"/>
                </a:solidFill>
                <a:latin typeface="Calibri"/>
                <a:ea typeface="Calibri"/>
                <a:cs typeface="Calibri"/>
                <a:sym typeface="Calibri"/>
              </a:rPr>
            </a:br>
            <a:r>
              <a:rPr lang="it" sz="1400">
                <a:solidFill>
                  <a:srgbClr val="202124"/>
                </a:solidFill>
                <a:latin typeface="Calibri"/>
                <a:ea typeface="Calibri"/>
                <a:cs typeface="Calibri"/>
                <a:sym typeface="Calibri"/>
              </a:rPr>
              <a:t>- Gli addebiti riportati su una fattura devono essere approvati dal personale direttivo responsabile.</a:t>
            </a:r>
            <a:br>
              <a:rPr lang="it" sz="1400">
                <a:solidFill>
                  <a:srgbClr val="202124"/>
                </a:solidFill>
                <a:latin typeface="Calibri"/>
                <a:ea typeface="Calibri"/>
                <a:cs typeface="Calibri"/>
                <a:sym typeface="Calibri"/>
              </a:rPr>
            </a:br>
            <a:r>
              <a:rPr lang="it" sz="1400">
                <a:solidFill>
                  <a:srgbClr val="202124"/>
                </a:solidFill>
                <a:latin typeface="Calibri"/>
                <a:ea typeface="Calibri"/>
                <a:cs typeface="Calibri"/>
                <a:sym typeface="Calibri"/>
              </a:rPr>
              <a:t>- In genere, le fatture indicano i termini di pagamento, i costi unitari, le spese di spedizione e di movimentazione e qualsiasi altro termine definito durante la transazione.</a:t>
            </a:r>
            <a:br>
              <a:rPr lang="it" sz="1400">
                <a:solidFill>
                  <a:srgbClr val="202124"/>
                </a:solidFill>
                <a:latin typeface="Calibri"/>
                <a:ea typeface="Calibri"/>
                <a:cs typeface="Calibri"/>
                <a:sym typeface="Calibri"/>
              </a:rPr>
            </a:br>
            <a:endParaRPr sz="1400">
              <a:solidFill>
                <a:srgbClr val="202124"/>
              </a:solidFill>
              <a:latin typeface="Calibri"/>
              <a:ea typeface="Calibri"/>
              <a:cs typeface="Calibri"/>
              <a:sym typeface="Calibri"/>
            </a:endParaRPr>
          </a:p>
        </p:txBody>
      </p:sp>
      <p:grpSp>
        <p:nvGrpSpPr>
          <p:cNvPr id="86" name="Google Shape;86;p16"/>
          <p:cNvGrpSpPr/>
          <p:nvPr/>
        </p:nvGrpSpPr>
        <p:grpSpPr>
          <a:xfrm>
            <a:off x="331470" y="420942"/>
            <a:ext cx="846286" cy="635404"/>
            <a:chOff x="7393391" y="1075612"/>
            <a:chExt cx="1128381" cy="847205"/>
          </a:xfrm>
        </p:grpSpPr>
        <p:sp>
          <p:nvSpPr>
            <p:cNvPr id="87" name="Google Shape;87;p16"/>
            <p:cNvSpPr/>
            <p:nvPr/>
          </p:nvSpPr>
          <p:spPr>
            <a:xfrm>
              <a:off x="7393391" y="1327438"/>
              <a:ext cx="675351" cy="595380"/>
            </a:xfrm>
            <a:custGeom>
              <a:rect b="b" l="l" r="r" t="t"/>
              <a:pathLst>
                <a:path extrusionOk="0" h="692" w="785">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cap="flat" cmpd="sng" w="28575">
              <a:solidFill>
                <a:schemeClr val="dk1"/>
              </a:solidFill>
              <a:prstDash val="solid"/>
              <a:round/>
              <a:headEnd len="sm" w="sm" type="none"/>
              <a:tailEnd len="sm" w="sm" type="none"/>
            </a:ln>
          </p:spPr>
          <p:txBody>
            <a:bodyPr anchorCtr="0" anchor="t" bIns="34275" lIns="68575" spcFirstLastPara="1" rIns="68575" wrap="square" tIns="3427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chemeClr val="dk1"/>
                </a:solidFill>
                <a:latin typeface="Calibri"/>
                <a:ea typeface="Calibri"/>
                <a:cs typeface="Calibri"/>
                <a:sym typeface="Calibri"/>
              </a:endParaRPr>
            </a:p>
          </p:txBody>
        </p:sp>
        <p:sp>
          <p:nvSpPr>
            <p:cNvPr id="88" name="Google Shape;88;p16"/>
            <p:cNvSpPr/>
            <p:nvPr/>
          </p:nvSpPr>
          <p:spPr>
            <a:xfrm>
              <a:off x="7971281" y="1075612"/>
              <a:ext cx="550491" cy="485307"/>
            </a:xfrm>
            <a:custGeom>
              <a:rect b="b" l="l" r="r" t="t"/>
              <a:pathLst>
                <a:path extrusionOk="0" h="692" w="785">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cap="flat" cmpd="sng" w="28575">
              <a:solidFill>
                <a:schemeClr val="dk1"/>
              </a:solidFill>
              <a:prstDash val="solid"/>
              <a:round/>
              <a:headEnd len="sm" w="sm" type="none"/>
              <a:tailEnd len="sm" w="sm" type="none"/>
            </a:ln>
          </p:spPr>
          <p:txBody>
            <a:bodyPr anchorCtr="0" anchor="t" bIns="34275" lIns="68575" spcFirstLastPara="1" rIns="68575" wrap="square" tIns="3427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chemeClr val="dk1"/>
                </a:solidFill>
                <a:latin typeface="Calibri"/>
                <a:ea typeface="Calibri"/>
                <a:cs typeface="Calibri"/>
                <a:sym typeface="Calibri"/>
              </a:endParaRPr>
            </a:p>
          </p:txBody>
        </p:sp>
      </p:grpSp>
      <p:sp>
        <p:nvSpPr>
          <p:cNvPr id="89" name="Google Shape;89;p16"/>
          <p:cNvSpPr txBox="1"/>
          <p:nvPr/>
        </p:nvSpPr>
        <p:spPr>
          <a:xfrm>
            <a:off x="3735702" y="68589"/>
            <a:ext cx="4957500" cy="1145100"/>
          </a:xfrm>
          <a:prstGeom prst="rect">
            <a:avLst/>
          </a:prstGeom>
          <a:noFill/>
          <a:ln>
            <a:noFill/>
          </a:ln>
        </p:spPr>
        <p:txBody>
          <a:bodyPr anchorCtr="0" anchor="ctr" bIns="34275" lIns="68575" spcFirstLastPara="1" rIns="68575" wrap="square" tIns="34275">
            <a:normAutofit/>
          </a:bodyPr>
          <a:lstStyle/>
          <a:p>
            <a:pPr indent="-114300" lvl="0" marL="254000" marR="0" rtl="0" algn="l">
              <a:lnSpc>
                <a:spcPct val="90000"/>
              </a:lnSpc>
              <a:spcBef>
                <a:spcPts val="0"/>
              </a:spcBef>
              <a:spcAft>
                <a:spcPts val="0"/>
              </a:spcAft>
              <a:buClr>
                <a:schemeClr val="dk1"/>
              </a:buClr>
              <a:buSzPts val="800"/>
              <a:buFont typeface="Arial"/>
              <a:buNone/>
            </a:pPr>
            <a:r>
              <a:t/>
            </a:r>
            <a:endParaRPr b="0" i="0" sz="800" u="none" cap="none" strike="noStrike">
              <a:solidFill>
                <a:schemeClr val="lt1"/>
              </a:solidFill>
              <a:latin typeface="Calibri"/>
              <a:ea typeface="Calibri"/>
              <a:cs typeface="Calibri"/>
              <a:sym typeface="Calibri"/>
            </a:endParaRPr>
          </a:p>
        </p:txBody>
      </p:sp>
      <p:pic>
        <p:nvPicPr>
          <p:cNvPr descr="Logotipo&#10;&#10;Descripción generada automáticamente" id="90" name="Google Shape;90;p16"/>
          <p:cNvPicPr preferRelativeResize="0"/>
          <p:nvPr>
            <p:ph idx="1" type="body"/>
          </p:nvPr>
        </p:nvPicPr>
        <p:blipFill rotWithShape="1">
          <a:blip r:embed="rId3">
            <a:alphaModFix/>
          </a:blip>
          <a:srcRect b="0" l="0" r="0" t="0"/>
          <a:stretch/>
        </p:blipFill>
        <p:spPr>
          <a:xfrm>
            <a:off x="7851983" y="4518514"/>
            <a:ext cx="1022100" cy="360300"/>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4" name="Shape 94"/>
        <p:cNvGrpSpPr/>
        <p:nvPr/>
      </p:nvGrpSpPr>
      <p:grpSpPr>
        <a:xfrm>
          <a:off x="0" y="0"/>
          <a:ext cx="0" cy="0"/>
          <a:chOff x="0" y="0"/>
          <a:chExt cx="0" cy="0"/>
        </a:xfrm>
      </p:grpSpPr>
      <p:sp>
        <p:nvSpPr>
          <p:cNvPr id="95" name="Google Shape;95;p17"/>
          <p:cNvSpPr/>
          <p:nvPr/>
        </p:nvSpPr>
        <p:spPr>
          <a:xfrm>
            <a:off x="0" y="171919"/>
            <a:ext cx="9144000" cy="5143500"/>
          </a:xfrm>
          <a:prstGeom prst="rect">
            <a:avLst/>
          </a:prstGeom>
          <a:solidFill>
            <a:schemeClr val="lt1"/>
          </a:solidFill>
          <a:ln>
            <a:noFill/>
          </a:ln>
        </p:spPr>
        <p:txBody>
          <a:bodyPr anchorCtr="0" anchor="ctr" bIns="34275" lIns="68575" spcFirstLastPara="1" rIns="68575" wrap="square" tIns="34275">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Calibri"/>
              <a:ea typeface="Calibri"/>
              <a:cs typeface="Calibri"/>
              <a:sym typeface="Calibri"/>
            </a:endParaRPr>
          </a:p>
        </p:txBody>
      </p:sp>
      <p:sp>
        <p:nvSpPr>
          <p:cNvPr id="96" name="Google Shape;96;p17"/>
          <p:cNvSpPr/>
          <p:nvPr/>
        </p:nvSpPr>
        <p:spPr>
          <a:xfrm>
            <a:off x="3536343" y="0"/>
            <a:ext cx="5607658" cy="5143500"/>
          </a:xfrm>
          <a:custGeom>
            <a:rect b="b" l="l" r="r" t="t"/>
            <a:pathLst>
              <a:path extrusionOk="0" h="6858000" w="7476877">
                <a:moveTo>
                  <a:pt x="637332" y="4332728"/>
                </a:moveTo>
                <a:cubicBezTo>
                  <a:pt x="637332" y="4332728"/>
                  <a:pt x="637332" y="4332728"/>
                  <a:pt x="1576347" y="4332728"/>
                </a:cubicBezTo>
                <a:cubicBezTo>
                  <a:pt x="1635163" y="4332728"/>
                  <a:pt x="1691949" y="4365681"/>
                  <a:pt x="1720345" y="4419228"/>
                </a:cubicBezTo>
                <a:cubicBezTo>
                  <a:pt x="1720345" y="4419228"/>
                  <a:pt x="1720345" y="4419228"/>
                  <a:pt x="2190864" y="5245095"/>
                </a:cubicBezTo>
                <a:cubicBezTo>
                  <a:pt x="2221287" y="5296583"/>
                  <a:pt x="2221287" y="5362488"/>
                  <a:pt x="2190864" y="5413976"/>
                </a:cubicBezTo>
                <a:cubicBezTo>
                  <a:pt x="2190864" y="5413976"/>
                  <a:pt x="2190864" y="5413976"/>
                  <a:pt x="1720345" y="6239844"/>
                </a:cubicBezTo>
                <a:cubicBezTo>
                  <a:pt x="1691949" y="6293391"/>
                  <a:pt x="1635163" y="6326343"/>
                  <a:pt x="1576347" y="6326343"/>
                </a:cubicBezTo>
                <a:cubicBezTo>
                  <a:pt x="1576347" y="6326343"/>
                  <a:pt x="1576347" y="6326343"/>
                  <a:pt x="637332" y="6326343"/>
                </a:cubicBezTo>
                <a:cubicBezTo>
                  <a:pt x="576490" y="6326343"/>
                  <a:pt x="521732" y="6293391"/>
                  <a:pt x="491309" y="6239844"/>
                </a:cubicBezTo>
                <a:cubicBezTo>
                  <a:pt x="491309" y="6239844"/>
                  <a:pt x="491309" y="6239844"/>
                  <a:pt x="22817" y="5413976"/>
                </a:cubicBezTo>
                <a:cubicBezTo>
                  <a:pt x="-7605" y="5362488"/>
                  <a:pt x="-7605" y="5296583"/>
                  <a:pt x="22817" y="5245095"/>
                </a:cubicBezTo>
                <a:cubicBezTo>
                  <a:pt x="22817" y="5245095"/>
                  <a:pt x="22817" y="5245095"/>
                  <a:pt x="491309" y="4419228"/>
                </a:cubicBezTo>
                <a:cubicBezTo>
                  <a:pt x="521732" y="4365681"/>
                  <a:pt x="576490" y="4332728"/>
                  <a:pt x="637332" y="4332728"/>
                </a:cubicBezTo>
                <a:close/>
                <a:moveTo>
                  <a:pt x="3853980" y="0"/>
                </a:moveTo>
                <a:lnTo>
                  <a:pt x="5043644" y="0"/>
                </a:lnTo>
                <a:lnTo>
                  <a:pt x="5083740" y="70378"/>
                </a:lnTo>
                <a:cubicBezTo>
                  <a:pt x="5127533" y="147245"/>
                  <a:pt x="5174639" y="229925"/>
                  <a:pt x="5225307" y="318859"/>
                </a:cubicBezTo>
                <a:cubicBezTo>
                  <a:pt x="5271897" y="397715"/>
                  <a:pt x="5271897" y="498649"/>
                  <a:pt x="5225307" y="577503"/>
                </a:cubicBezTo>
                <a:cubicBezTo>
                  <a:pt x="5225307" y="577503"/>
                  <a:pt x="5225307" y="577503"/>
                  <a:pt x="4504695" y="1842337"/>
                </a:cubicBezTo>
                <a:cubicBezTo>
                  <a:pt x="4461209" y="1924345"/>
                  <a:pt x="4374239" y="1974811"/>
                  <a:pt x="4284162" y="1974811"/>
                </a:cubicBezTo>
                <a:cubicBezTo>
                  <a:pt x="4284162" y="1974811"/>
                  <a:pt x="4284162" y="1974811"/>
                  <a:pt x="2846045" y="1974811"/>
                </a:cubicBezTo>
                <a:cubicBezTo>
                  <a:pt x="2822750" y="1974811"/>
                  <a:pt x="2800035" y="1971656"/>
                  <a:pt x="2778342" y="1965645"/>
                </a:cubicBezTo>
                <a:lnTo>
                  <a:pt x="2731777" y="1945746"/>
                </a:lnTo>
                <a:lnTo>
                  <a:pt x="2760233" y="1895581"/>
                </a:lnTo>
                <a:cubicBezTo>
                  <a:pt x="3017539" y="1441999"/>
                  <a:pt x="3346890" y="861413"/>
                  <a:pt x="3768459" y="118263"/>
                </a:cubicBezTo>
                <a:cubicBezTo>
                  <a:pt x="3784101" y="90729"/>
                  <a:pt x="3801308" y="64519"/>
                  <a:pt x="3819932" y="39732"/>
                </a:cubicBezTo>
                <a:close/>
                <a:moveTo>
                  <a:pt x="1880237" y="0"/>
                </a:moveTo>
                <a:lnTo>
                  <a:pt x="2102124" y="0"/>
                </a:lnTo>
                <a:lnTo>
                  <a:pt x="2086946" y="26756"/>
                </a:lnTo>
                <a:cubicBezTo>
                  <a:pt x="1911773" y="335552"/>
                  <a:pt x="1911773" y="335552"/>
                  <a:pt x="1911773" y="335552"/>
                </a:cubicBezTo>
                <a:cubicBezTo>
                  <a:pt x="1865182" y="414408"/>
                  <a:pt x="1865182" y="515344"/>
                  <a:pt x="1911773" y="594199"/>
                </a:cubicBezTo>
                <a:cubicBezTo>
                  <a:pt x="2629280" y="1859030"/>
                  <a:pt x="2629280" y="1859030"/>
                  <a:pt x="2629280" y="1859030"/>
                </a:cubicBezTo>
                <a:cubicBezTo>
                  <a:pt x="2652576" y="1900035"/>
                  <a:pt x="2685189" y="1933154"/>
                  <a:pt x="2723627" y="1956020"/>
                </a:cubicBezTo>
                <a:lnTo>
                  <a:pt x="2734544" y="1960685"/>
                </a:lnTo>
                <a:lnTo>
                  <a:pt x="2676021" y="2063851"/>
                </a:lnTo>
                <a:lnTo>
                  <a:pt x="2632495" y="2140578"/>
                </a:lnTo>
                <a:lnTo>
                  <a:pt x="2677641" y="2159871"/>
                </a:lnTo>
                <a:cubicBezTo>
                  <a:pt x="2702113" y="2166652"/>
                  <a:pt x="2727732" y="2170210"/>
                  <a:pt x="2754009" y="2170210"/>
                </a:cubicBezTo>
                <a:cubicBezTo>
                  <a:pt x="4376198" y="2170210"/>
                  <a:pt x="4376198" y="2170210"/>
                  <a:pt x="4376198" y="2170210"/>
                </a:cubicBezTo>
                <a:cubicBezTo>
                  <a:pt x="4477805" y="2170210"/>
                  <a:pt x="4575904" y="2113286"/>
                  <a:pt x="4624956" y="2020780"/>
                </a:cubicBezTo>
                <a:cubicBezTo>
                  <a:pt x="5437803" y="594055"/>
                  <a:pt x="5437803" y="594055"/>
                  <a:pt x="5437803" y="594055"/>
                </a:cubicBezTo>
                <a:cubicBezTo>
                  <a:pt x="5490358" y="505109"/>
                  <a:pt x="5490358" y="391256"/>
                  <a:pt x="5437803" y="302307"/>
                </a:cubicBezTo>
                <a:cubicBezTo>
                  <a:pt x="5387000" y="213137"/>
                  <a:pt x="5339373" y="129540"/>
                  <a:pt x="5294722" y="51168"/>
                </a:cubicBezTo>
                <a:lnTo>
                  <a:pt x="5265570" y="0"/>
                </a:lnTo>
                <a:lnTo>
                  <a:pt x="7476877" y="0"/>
                </a:lnTo>
                <a:lnTo>
                  <a:pt x="7476877" y="6858000"/>
                </a:lnTo>
                <a:lnTo>
                  <a:pt x="3343303" y="6858000"/>
                </a:lnTo>
                <a:lnTo>
                  <a:pt x="3297958" y="6778065"/>
                </a:lnTo>
                <a:cubicBezTo>
                  <a:pt x="3015657" y="6280421"/>
                  <a:pt x="2563976" y="5484189"/>
                  <a:pt x="1841286" y="4210218"/>
                </a:cubicBezTo>
                <a:cubicBezTo>
                  <a:pt x="1716144" y="3998418"/>
                  <a:pt x="1716144" y="3727316"/>
                  <a:pt x="1841286" y="3515516"/>
                </a:cubicBezTo>
                <a:cubicBezTo>
                  <a:pt x="1841286" y="3515516"/>
                  <a:pt x="1841286" y="3515516"/>
                  <a:pt x="2556859" y="2254092"/>
                </a:cubicBezTo>
                <a:lnTo>
                  <a:pt x="2617166" y="2147787"/>
                </a:lnTo>
                <a:lnTo>
                  <a:pt x="2615044" y="2146880"/>
                </a:lnTo>
                <a:cubicBezTo>
                  <a:pt x="2571686" y="2121084"/>
                  <a:pt x="2534897" y="2083728"/>
                  <a:pt x="2508620" y="2037473"/>
                </a:cubicBezTo>
                <a:cubicBezTo>
                  <a:pt x="2508620" y="2037473"/>
                  <a:pt x="2508620" y="2037473"/>
                  <a:pt x="1699276" y="610749"/>
                </a:cubicBezTo>
                <a:cubicBezTo>
                  <a:pt x="1646720" y="521803"/>
                  <a:pt x="1646720" y="407950"/>
                  <a:pt x="1699276" y="319000"/>
                </a:cubicBezTo>
                <a:cubicBezTo>
                  <a:pt x="1699276" y="319000"/>
                  <a:pt x="1699276" y="319000"/>
                  <a:pt x="1843322" y="65075"/>
                </a:cubicBezTo>
                <a:close/>
              </a:path>
            </a:pathLst>
          </a:custGeom>
          <a:solidFill>
            <a:srgbClr val="7F7F7F">
              <a:alpha val="14120"/>
            </a:srgbClr>
          </a:solidFill>
          <a:ln>
            <a:noFill/>
          </a:ln>
        </p:spPr>
        <p:txBody>
          <a:bodyPr anchorCtr="0" anchor="ctr" bIns="34275" lIns="68575" spcFirstLastPara="1" rIns="68575" wrap="square" tIns="34275">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Calibri"/>
              <a:ea typeface="Calibri"/>
              <a:cs typeface="Calibri"/>
              <a:sym typeface="Calibri"/>
            </a:endParaRPr>
          </a:p>
        </p:txBody>
      </p:sp>
      <p:sp>
        <p:nvSpPr>
          <p:cNvPr id="97" name="Google Shape;97;p17"/>
          <p:cNvSpPr/>
          <p:nvPr>
            <p:ph type="title"/>
          </p:nvPr>
        </p:nvSpPr>
        <p:spPr>
          <a:xfrm>
            <a:off x="138793" y="-90991"/>
            <a:ext cx="10079700" cy="5669400"/>
          </a:xfrm>
          <a:prstGeom prst="ellipse">
            <a:avLst/>
          </a:prstGeom>
          <a:noFill/>
          <a:ln>
            <a:noFill/>
          </a:ln>
        </p:spPr>
        <p:txBody>
          <a:bodyPr anchorCtr="0" anchor="t" bIns="34275" lIns="68575" spcFirstLastPara="1" rIns="68575" wrap="square" tIns="34275">
            <a:normAutofit fontScale="90000"/>
          </a:bodyPr>
          <a:lstStyle/>
          <a:p>
            <a:pPr indent="0" lvl="0" marL="0" rtl="0" algn="l">
              <a:lnSpc>
                <a:spcPct val="115000"/>
              </a:lnSpc>
              <a:spcBef>
                <a:spcPts val="0"/>
              </a:spcBef>
              <a:spcAft>
                <a:spcPts val="0"/>
              </a:spcAft>
              <a:buSzPct val="80952"/>
              <a:buNone/>
            </a:pPr>
            <a:r>
              <a:rPr b="1" lang="it" sz="2100">
                <a:solidFill>
                  <a:srgbClr val="222222"/>
                </a:solidFill>
                <a:latin typeface="Calibri"/>
                <a:ea typeface="Calibri"/>
                <a:cs typeface="Calibri"/>
                <a:sym typeface="Calibri"/>
              </a:rPr>
              <a:t>Caratteristiche </a:t>
            </a:r>
            <a:r>
              <a:rPr b="1" lang="it" sz="2200">
                <a:solidFill>
                  <a:srgbClr val="111111"/>
                </a:solidFill>
                <a:latin typeface="Calibri"/>
                <a:ea typeface="Calibri"/>
                <a:cs typeface="Calibri"/>
                <a:sym typeface="Calibri"/>
              </a:rPr>
              <a:t>di una fattura</a:t>
            </a:r>
            <a:endParaRPr b="1" sz="1600">
              <a:latin typeface="Calibri"/>
              <a:ea typeface="Calibri"/>
              <a:cs typeface="Calibri"/>
              <a:sym typeface="Calibri"/>
            </a:endParaRPr>
          </a:p>
          <a:p>
            <a:pPr indent="0" lvl="0" marL="0" rtl="0" algn="l">
              <a:lnSpc>
                <a:spcPct val="90000"/>
              </a:lnSpc>
              <a:spcBef>
                <a:spcPts val="0"/>
              </a:spcBef>
              <a:spcAft>
                <a:spcPts val="0"/>
              </a:spcAft>
              <a:buSzPct val="70588"/>
              <a:buNone/>
            </a:pPr>
            <a:br>
              <a:rPr b="1" i="0" lang="it" sz="1700">
                <a:solidFill>
                  <a:srgbClr val="111111"/>
                </a:solidFill>
                <a:latin typeface="Calibri"/>
                <a:ea typeface="Calibri"/>
                <a:cs typeface="Calibri"/>
                <a:sym typeface="Calibri"/>
              </a:rPr>
            </a:br>
            <a:r>
              <a:rPr b="0" i="0" lang="it" sz="1700">
                <a:solidFill>
                  <a:srgbClr val="111111"/>
                </a:solidFill>
                <a:latin typeface="Calibri"/>
                <a:ea typeface="Calibri"/>
                <a:cs typeface="Calibri"/>
                <a:sym typeface="Calibri"/>
              </a:rPr>
              <a:t>Una fattura deve indicare che si tratta di una fattura sulla facciata della stessa. In genere ha un identificativo unico chiamato </a:t>
            </a:r>
            <a:r>
              <a:rPr b="1" i="0" lang="it" sz="1700">
                <a:solidFill>
                  <a:srgbClr val="111111"/>
                </a:solidFill>
                <a:latin typeface="Calibri"/>
                <a:ea typeface="Calibri"/>
                <a:cs typeface="Calibri"/>
                <a:sym typeface="Calibri"/>
              </a:rPr>
              <a:t>numero di fattura</a:t>
            </a:r>
            <a:r>
              <a:rPr b="0" i="0" lang="it" sz="1700">
                <a:solidFill>
                  <a:srgbClr val="111111"/>
                </a:solidFill>
                <a:latin typeface="Calibri"/>
                <a:ea typeface="Calibri"/>
                <a:cs typeface="Calibri"/>
                <a:sym typeface="Calibri"/>
              </a:rPr>
              <a:t>, utile per i riferimenti interni ed esterni. Una fattura contiene in genere </a:t>
            </a:r>
            <a:r>
              <a:rPr b="1" i="0" lang="it" sz="1700">
                <a:solidFill>
                  <a:srgbClr val="111111"/>
                </a:solidFill>
                <a:latin typeface="Calibri"/>
                <a:ea typeface="Calibri"/>
                <a:cs typeface="Calibri"/>
                <a:sym typeface="Calibri"/>
              </a:rPr>
              <a:t>le informazioni di contatto </a:t>
            </a:r>
            <a:r>
              <a:rPr b="0" i="0" lang="it" sz="1700">
                <a:solidFill>
                  <a:srgbClr val="111111"/>
                </a:solidFill>
                <a:latin typeface="Calibri"/>
                <a:ea typeface="Calibri"/>
                <a:cs typeface="Calibri"/>
                <a:sym typeface="Calibri"/>
              </a:rPr>
              <a:t>per il venditore o il fornitore di servizi in caso di errore nella fatturazione.</a:t>
            </a:r>
            <a:br>
              <a:rPr b="0" i="0" lang="it" sz="1700">
                <a:solidFill>
                  <a:srgbClr val="111111"/>
                </a:solidFill>
                <a:latin typeface="Calibri"/>
                <a:ea typeface="Calibri"/>
                <a:cs typeface="Calibri"/>
                <a:sym typeface="Calibri"/>
              </a:rPr>
            </a:br>
            <a:br>
              <a:rPr b="0" i="0" lang="it" sz="1700">
                <a:solidFill>
                  <a:srgbClr val="111111"/>
                </a:solidFill>
                <a:latin typeface="Calibri"/>
                <a:ea typeface="Calibri"/>
                <a:cs typeface="Calibri"/>
                <a:sym typeface="Calibri"/>
              </a:rPr>
            </a:br>
            <a:r>
              <a:rPr b="1" i="0" lang="it" sz="1700">
                <a:solidFill>
                  <a:srgbClr val="111111"/>
                </a:solidFill>
                <a:latin typeface="Calibri"/>
                <a:ea typeface="Calibri"/>
                <a:cs typeface="Calibri"/>
                <a:sym typeface="Calibri"/>
              </a:rPr>
              <a:t>I termini di pagamento </a:t>
            </a:r>
            <a:r>
              <a:rPr b="0" i="0" lang="it" sz="1700">
                <a:solidFill>
                  <a:srgbClr val="111111"/>
                </a:solidFill>
                <a:latin typeface="Calibri"/>
                <a:ea typeface="Calibri"/>
                <a:cs typeface="Calibri"/>
                <a:sym typeface="Calibri"/>
              </a:rPr>
              <a:t>possono essere delineati sulla fattura, così come le informazioni relative a eventuali sconti, dettagli sul pagamento anticipato o oneri finanziari previsti per i pagamenti in ritardo. La fattura presenta anche il </a:t>
            </a:r>
            <a:r>
              <a:rPr b="1" i="0" lang="it" sz="1700">
                <a:solidFill>
                  <a:srgbClr val="111111"/>
                </a:solidFill>
                <a:latin typeface="Calibri"/>
                <a:ea typeface="Calibri"/>
                <a:cs typeface="Calibri"/>
                <a:sym typeface="Calibri"/>
              </a:rPr>
              <a:t>costo unitario </a:t>
            </a:r>
            <a:r>
              <a:rPr b="0" i="0" lang="it" sz="1700">
                <a:solidFill>
                  <a:srgbClr val="111111"/>
                </a:solidFill>
                <a:latin typeface="Calibri"/>
                <a:ea typeface="Calibri"/>
                <a:cs typeface="Calibri"/>
                <a:sym typeface="Calibri"/>
              </a:rPr>
              <a:t>di un articolo, le </a:t>
            </a:r>
            <a:r>
              <a:rPr b="1" i="0" lang="it" sz="1700">
                <a:solidFill>
                  <a:srgbClr val="111111"/>
                </a:solidFill>
                <a:latin typeface="Calibri"/>
                <a:ea typeface="Calibri"/>
                <a:cs typeface="Calibri"/>
                <a:sym typeface="Calibri"/>
              </a:rPr>
              <a:t>unità </a:t>
            </a:r>
            <a:r>
              <a:rPr b="0" i="0" lang="it" sz="1700">
                <a:solidFill>
                  <a:srgbClr val="111111"/>
                </a:solidFill>
                <a:latin typeface="Calibri"/>
                <a:ea typeface="Calibri"/>
                <a:cs typeface="Calibri"/>
                <a:sym typeface="Calibri"/>
              </a:rPr>
              <a:t>totali </a:t>
            </a:r>
            <a:r>
              <a:rPr b="1" i="0" lang="it" sz="1700">
                <a:solidFill>
                  <a:srgbClr val="111111"/>
                </a:solidFill>
                <a:latin typeface="Calibri"/>
                <a:ea typeface="Calibri"/>
                <a:cs typeface="Calibri"/>
                <a:sym typeface="Calibri"/>
              </a:rPr>
              <a:t>acquistate, il trasporto, la movimentazione, la spedizione e gli oneri fiscali associati</a:t>
            </a:r>
            <a:r>
              <a:rPr b="0" i="0" lang="it" sz="1700">
                <a:solidFill>
                  <a:srgbClr val="111111"/>
                </a:solidFill>
                <a:latin typeface="Calibri"/>
                <a:ea typeface="Calibri"/>
                <a:cs typeface="Calibri"/>
                <a:sym typeface="Calibri"/>
              </a:rPr>
              <a:t>, oltre a indicare l'</a:t>
            </a:r>
            <a:r>
              <a:rPr b="1" i="0" lang="it" sz="1700">
                <a:solidFill>
                  <a:srgbClr val="111111"/>
                </a:solidFill>
                <a:latin typeface="Calibri"/>
                <a:ea typeface="Calibri"/>
                <a:cs typeface="Calibri"/>
                <a:sym typeface="Calibri"/>
              </a:rPr>
              <a:t>importo totale </a:t>
            </a:r>
            <a:r>
              <a:rPr b="0" i="0" lang="it" sz="1700">
                <a:solidFill>
                  <a:srgbClr val="111111"/>
                </a:solidFill>
                <a:latin typeface="Calibri"/>
                <a:ea typeface="Calibri"/>
                <a:cs typeface="Calibri"/>
                <a:sym typeface="Calibri"/>
              </a:rPr>
              <a:t>dovuto.</a:t>
            </a:r>
            <a:br>
              <a:rPr lang="it" sz="1700">
                <a:solidFill>
                  <a:srgbClr val="0000EE"/>
                </a:solidFill>
                <a:latin typeface="Calibri"/>
                <a:ea typeface="Calibri"/>
                <a:cs typeface="Calibri"/>
                <a:sym typeface="Calibri"/>
              </a:rPr>
            </a:br>
            <a:br>
              <a:rPr b="0" i="0" lang="it" sz="1700" u="none" strike="noStrike">
                <a:solidFill>
                  <a:srgbClr val="0000EE"/>
                </a:solidFill>
                <a:latin typeface="Calibri"/>
                <a:ea typeface="Calibri"/>
                <a:cs typeface="Calibri"/>
                <a:sym typeface="Calibri"/>
              </a:rPr>
            </a:br>
            <a:r>
              <a:rPr b="0" i="0" lang="it" sz="1700">
                <a:solidFill>
                  <a:srgbClr val="111111"/>
                </a:solidFill>
                <a:latin typeface="Calibri"/>
                <a:ea typeface="Calibri"/>
                <a:cs typeface="Calibri"/>
                <a:sym typeface="Calibri"/>
              </a:rPr>
              <a:t>Attualmente le fatture generate al computer sono piuttosto comuni. Possono essere stampate su carta su richiesta o inviate via e-mail alle parti di una transazione. I documenti elettronici consentono inoltre una ricerca e un ordinamento più semplice di transazioni particolari o di date specifiche.</a:t>
            </a:r>
            <a:endParaRPr sz="1600">
              <a:solidFill>
                <a:srgbClr val="3D3D3D"/>
              </a:solidFill>
              <a:latin typeface="Calibri"/>
              <a:ea typeface="Calibri"/>
              <a:cs typeface="Calibri"/>
              <a:sym typeface="Calibri"/>
            </a:endParaRPr>
          </a:p>
          <a:p>
            <a:pPr indent="0" lvl="0" marL="0" rtl="0" algn="l">
              <a:lnSpc>
                <a:spcPct val="115000"/>
              </a:lnSpc>
              <a:spcBef>
                <a:spcPts val="0"/>
              </a:spcBef>
              <a:spcAft>
                <a:spcPts val="0"/>
              </a:spcAft>
              <a:buClr>
                <a:schemeClr val="dk1"/>
              </a:buClr>
              <a:buSzPct val="58333"/>
              <a:buFont typeface="Arial"/>
              <a:buNone/>
            </a:pPr>
            <a:r>
              <a:t/>
            </a:r>
            <a:endParaRPr b="1" sz="1200"/>
          </a:p>
          <a:p>
            <a:pPr indent="0" lvl="0" marL="0" rtl="0" algn="l">
              <a:lnSpc>
                <a:spcPct val="90000"/>
              </a:lnSpc>
              <a:spcBef>
                <a:spcPts val="0"/>
              </a:spcBef>
              <a:spcAft>
                <a:spcPts val="0"/>
              </a:spcAft>
              <a:buClr>
                <a:schemeClr val="dk1"/>
              </a:buClr>
              <a:buSzPct val="100000"/>
              <a:buFont typeface="Calibri"/>
              <a:buNone/>
            </a:pPr>
            <a:r>
              <a:t/>
            </a:r>
            <a:endParaRPr b="1" sz="1400"/>
          </a:p>
        </p:txBody>
      </p:sp>
      <p:grpSp>
        <p:nvGrpSpPr>
          <p:cNvPr id="98" name="Google Shape;98;p17"/>
          <p:cNvGrpSpPr/>
          <p:nvPr/>
        </p:nvGrpSpPr>
        <p:grpSpPr>
          <a:xfrm>
            <a:off x="331470" y="420942"/>
            <a:ext cx="846286" cy="635404"/>
            <a:chOff x="7393391" y="1075612"/>
            <a:chExt cx="1128381" cy="847205"/>
          </a:xfrm>
        </p:grpSpPr>
        <p:sp>
          <p:nvSpPr>
            <p:cNvPr id="99" name="Google Shape;99;p17"/>
            <p:cNvSpPr/>
            <p:nvPr/>
          </p:nvSpPr>
          <p:spPr>
            <a:xfrm>
              <a:off x="7393391" y="1327438"/>
              <a:ext cx="675351" cy="595380"/>
            </a:xfrm>
            <a:custGeom>
              <a:rect b="b" l="l" r="r" t="t"/>
              <a:pathLst>
                <a:path extrusionOk="0" h="692" w="785">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cap="flat" cmpd="sng" w="28575">
              <a:solidFill>
                <a:schemeClr val="dk1"/>
              </a:solidFill>
              <a:prstDash val="solid"/>
              <a:round/>
              <a:headEnd len="sm" w="sm" type="none"/>
              <a:tailEnd len="sm" w="sm" type="none"/>
            </a:ln>
          </p:spPr>
          <p:txBody>
            <a:bodyPr anchorCtr="0" anchor="t" bIns="34275" lIns="68575" spcFirstLastPara="1" rIns="68575" wrap="square" tIns="3427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chemeClr val="dk1"/>
                </a:solidFill>
                <a:latin typeface="Calibri"/>
                <a:ea typeface="Calibri"/>
                <a:cs typeface="Calibri"/>
                <a:sym typeface="Calibri"/>
              </a:endParaRPr>
            </a:p>
          </p:txBody>
        </p:sp>
        <p:sp>
          <p:nvSpPr>
            <p:cNvPr id="100" name="Google Shape;100;p17"/>
            <p:cNvSpPr/>
            <p:nvPr/>
          </p:nvSpPr>
          <p:spPr>
            <a:xfrm>
              <a:off x="7971281" y="1075612"/>
              <a:ext cx="550491" cy="485307"/>
            </a:xfrm>
            <a:custGeom>
              <a:rect b="b" l="l" r="r" t="t"/>
              <a:pathLst>
                <a:path extrusionOk="0" h="692" w="785">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cap="flat" cmpd="sng" w="28575">
              <a:solidFill>
                <a:schemeClr val="dk1"/>
              </a:solidFill>
              <a:prstDash val="solid"/>
              <a:round/>
              <a:headEnd len="sm" w="sm" type="none"/>
              <a:tailEnd len="sm" w="sm" type="none"/>
            </a:ln>
          </p:spPr>
          <p:txBody>
            <a:bodyPr anchorCtr="0" anchor="t" bIns="34275" lIns="68575" spcFirstLastPara="1" rIns="68575" wrap="square" tIns="3427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chemeClr val="dk1"/>
                </a:solidFill>
                <a:latin typeface="Calibri"/>
                <a:ea typeface="Calibri"/>
                <a:cs typeface="Calibri"/>
                <a:sym typeface="Calibri"/>
              </a:endParaRPr>
            </a:p>
          </p:txBody>
        </p:sp>
      </p:grpSp>
      <p:pic>
        <p:nvPicPr>
          <p:cNvPr descr="Logotipo&#10;&#10;Descripción generada automáticamente" id="101" name="Google Shape;101;p17"/>
          <p:cNvPicPr preferRelativeResize="0"/>
          <p:nvPr>
            <p:ph idx="1" type="body"/>
          </p:nvPr>
        </p:nvPicPr>
        <p:blipFill rotWithShape="1">
          <a:blip r:embed="rId3">
            <a:alphaModFix/>
          </a:blip>
          <a:srcRect b="0" l="0" r="0" t="0"/>
          <a:stretch/>
        </p:blipFill>
        <p:spPr>
          <a:xfrm>
            <a:off x="7851983" y="4518514"/>
            <a:ext cx="1022100" cy="360300"/>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05" name="Shape 105"/>
        <p:cNvGrpSpPr/>
        <p:nvPr/>
      </p:nvGrpSpPr>
      <p:grpSpPr>
        <a:xfrm>
          <a:off x="0" y="0"/>
          <a:ext cx="0" cy="0"/>
          <a:chOff x="0" y="0"/>
          <a:chExt cx="0" cy="0"/>
        </a:xfrm>
      </p:grpSpPr>
      <p:sp>
        <p:nvSpPr>
          <p:cNvPr id="106" name="Google Shape;106;p18"/>
          <p:cNvSpPr/>
          <p:nvPr/>
        </p:nvSpPr>
        <p:spPr>
          <a:xfrm>
            <a:off x="3536343" y="0"/>
            <a:ext cx="5607658" cy="5143500"/>
          </a:xfrm>
          <a:custGeom>
            <a:rect b="b" l="l" r="r" t="t"/>
            <a:pathLst>
              <a:path extrusionOk="0" h="6858000" w="7476877">
                <a:moveTo>
                  <a:pt x="637332" y="4332728"/>
                </a:moveTo>
                <a:cubicBezTo>
                  <a:pt x="637332" y="4332728"/>
                  <a:pt x="637332" y="4332728"/>
                  <a:pt x="1576347" y="4332728"/>
                </a:cubicBezTo>
                <a:cubicBezTo>
                  <a:pt x="1635163" y="4332728"/>
                  <a:pt x="1691949" y="4365681"/>
                  <a:pt x="1720345" y="4419228"/>
                </a:cubicBezTo>
                <a:cubicBezTo>
                  <a:pt x="1720345" y="4419228"/>
                  <a:pt x="1720345" y="4419228"/>
                  <a:pt x="2190864" y="5245095"/>
                </a:cubicBezTo>
                <a:cubicBezTo>
                  <a:pt x="2221287" y="5296583"/>
                  <a:pt x="2221287" y="5362488"/>
                  <a:pt x="2190864" y="5413976"/>
                </a:cubicBezTo>
                <a:cubicBezTo>
                  <a:pt x="2190864" y="5413976"/>
                  <a:pt x="2190864" y="5413976"/>
                  <a:pt x="1720345" y="6239844"/>
                </a:cubicBezTo>
                <a:cubicBezTo>
                  <a:pt x="1691949" y="6293391"/>
                  <a:pt x="1635163" y="6326343"/>
                  <a:pt x="1576347" y="6326343"/>
                </a:cubicBezTo>
                <a:cubicBezTo>
                  <a:pt x="1576347" y="6326343"/>
                  <a:pt x="1576347" y="6326343"/>
                  <a:pt x="637332" y="6326343"/>
                </a:cubicBezTo>
                <a:cubicBezTo>
                  <a:pt x="576490" y="6326343"/>
                  <a:pt x="521732" y="6293391"/>
                  <a:pt x="491309" y="6239844"/>
                </a:cubicBezTo>
                <a:cubicBezTo>
                  <a:pt x="491309" y="6239844"/>
                  <a:pt x="491309" y="6239844"/>
                  <a:pt x="22817" y="5413976"/>
                </a:cubicBezTo>
                <a:cubicBezTo>
                  <a:pt x="-7605" y="5362488"/>
                  <a:pt x="-7605" y="5296583"/>
                  <a:pt x="22817" y="5245095"/>
                </a:cubicBezTo>
                <a:cubicBezTo>
                  <a:pt x="22817" y="5245095"/>
                  <a:pt x="22817" y="5245095"/>
                  <a:pt x="491309" y="4419228"/>
                </a:cubicBezTo>
                <a:cubicBezTo>
                  <a:pt x="521732" y="4365681"/>
                  <a:pt x="576490" y="4332728"/>
                  <a:pt x="637332" y="4332728"/>
                </a:cubicBezTo>
                <a:close/>
                <a:moveTo>
                  <a:pt x="3853980" y="0"/>
                </a:moveTo>
                <a:lnTo>
                  <a:pt x="5043644" y="0"/>
                </a:lnTo>
                <a:lnTo>
                  <a:pt x="5083740" y="70378"/>
                </a:lnTo>
                <a:cubicBezTo>
                  <a:pt x="5127533" y="147245"/>
                  <a:pt x="5174639" y="229925"/>
                  <a:pt x="5225307" y="318859"/>
                </a:cubicBezTo>
                <a:cubicBezTo>
                  <a:pt x="5271897" y="397715"/>
                  <a:pt x="5271897" y="498649"/>
                  <a:pt x="5225307" y="577503"/>
                </a:cubicBezTo>
                <a:cubicBezTo>
                  <a:pt x="5225307" y="577503"/>
                  <a:pt x="5225307" y="577503"/>
                  <a:pt x="4504695" y="1842337"/>
                </a:cubicBezTo>
                <a:cubicBezTo>
                  <a:pt x="4461209" y="1924345"/>
                  <a:pt x="4374239" y="1974811"/>
                  <a:pt x="4284162" y="1974811"/>
                </a:cubicBezTo>
                <a:cubicBezTo>
                  <a:pt x="4284162" y="1974811"/>
                  <a:pt x="4284162" y="1974811"/>
                  <a:pt x="2846045" y="1974811"/>
                </a:cubicBezTo>
                <a:cubicBezTo>
                  <a:pt x="2822750" y="1974811"/>
                  <a:pt x="2800035" y="1971656"/>
                  <a:pt x="2778342" y="1965645"/>
                </a:cubicBezTo>
                <a:lnTo>
                  <a:pt x="2731777" y="1945746"/>
                </a:lnTo>
                <a:lnTo>
                  <a:pt x="2760233" y="1895581"/>
                </a:lnTo>
                <a:cubicBezTo>
                  <a:pt x="3017539" y="1441999"/>
                  <a:pt x="3346890" y="861413"/>
                  <a:pt x="3768459" y="118263"/>
                </a:cubicBezTo>
                <a:cubicBezTo>
                  <a:pt x="3784101" y="90729"/>
                  <a:pt x="3801308" y="64519"/>
                  <a:pt x="3819932" y="39732"/>
                </a:cubicBezTo>
                <a:close/>
                <a:moveTo>
                  <a:pt x="1880237" y="0"/>
                </a:moveTo>
                <a:lnTo>
                  <a:pt x="2102124" y="0"/>
                </a:lnTo>
                <a:lnTo>
                  <a:pt x="2086946" y="26756"/>
                </a:lnTo>
                <a:cubicBezTo>
                  <a:pt x="1911773" y="335552"/>
                  <a:pt x="1911773" y="335552"/>
                  <a:pt x="1911773" y="335552"/>
                </a:cubicBezTo>
                <a:cubicBezTo>
                  <a:pt x="1865182" y="414408"/>
                  <a:pt x="1865182" y="515344"/>
                  <a:pt x="1911773" y="594199"/>
                </a:cubicBezTo>
                <a:cubicBezTo>
                  <a:pt x="2629280" y="1859030"/>
                  <a:pt x="2629280" y="1859030"/>
                  <a:pt x="2629280" y="1859030"/>
                </a:cubicBezTo>
                <a:cubicBezTo>
                  <a:pt x="2652576" y="1900035"/>
                  <a:pt x="2685189" y="1933154"/>
                  <a:pt x="2723627" y="1956020"/>
                </a:cubicBezTo>
                <a:lnTo>
                  <a:pt x="2734544" y="1960685"/>
                </a:lnTo>
                <a:lnTo>
                  <a:pt x="2676021" y="2063851"/>
                </a:lnTo>
                <a:lnTo>
                  <a:pt x="2632495" y="2140578"/>
                </a:lnTo>
                <a:lnTo>
                  <a:pt x="2677641" y="2159871"/>
                </a:lnTo>
                <a:cubicBezTo>
                  <a:pt x="2702113" y="2166652"/>
                  <a:pt x="2727732" y="2170210"/>
                  <a:pt x="2754009" y="2170210"/>
                </a:cubicBezTo>
                <a:cubicBezTo>
                  <a:pt x="4376198" y="2170210"/>
                  <a:pt x="4376198" y="2170210"/>
                  <a:pt x="4376198" y="2170210"/>
                </a:cubicBezTo>
                <a:cubicBezTo>
                  <a:pt x="4477805" y="2170210"/>
                  <a:pt x="4575904" y="2113286"/>
                  <a:pt x="4624956" y="2020780"/>
                </a:cubicBezTo>
                <a:cubicBezTo>
                  <a:pt x="5437803" y="594055"/>
                  <a:pt x="5437803" y="594055"/>
                  <a:pt x="5437803" y="594055"/>
                </a:cubicBezTo>
                <a:cubicBezTo>
                  <a:pt x="5490358" y="505109"/>
                  <a:pt x="5490358" y="391256"/>
                  <a:pt x="5437803" y="302307"/>
                </a:cubicBezTo>
                <a:cubicBezTo>
                  <a:pt x="5387000" y="213137"/>
                  <a:pt x="5339373" y="129540"/>
                  <a:pt x="5294722" y="51168"/>
                </a:cubicBezTo>
                <a:lnTo>
                  <a:pt x="5265570" y="0"/>
                </a:lnTo>
                <a:lnTo>
                  <a:pt x="7476877" y="0"/>
                </a:lnTo>
                <a:lnTo>
                  <a:pt x="7476877" y="6858000"/>
                </a:lnTo>
                <a:lnTo>
                  <a:pt x="3343303" y="6858000"/>
                </a:lnTo>
                <a:lnTo>
                  <a:pt x="3297958" y="6778065"/>
                </a:lnTo>
                <a:cubicBezTo>
                  <a:pt x="3015657" y="6280421"/>
                  <a:pt x="2563976" y="5484189"/>
                  <a:pt x="1841286" y="4210218"/>
                </a:cubicBezTo>
                <a:cubicBezTo>
                  <a:pt x="1716144" y="3998418"/>
                  <a:pt x="1716144" y="3727316"/>
                  <a:pt x="1841286" y="3515516"/>
                </a:cubicBezTo>
                <a:cubicBezTo>
                  <a:pt x="1841286" y="3515516"/>
                  <a:pt x="1841286" y="3515516"/>
                  <a:pt x="2556859" y="2254092"/>
                </a:cubicBezTo>
                <a:lnTo>
                  <a:pt x="2617166" y="2147787"/>
                </a:lnTo>
                <a:lnTo>
                  <a:pt x="2615044" y="2146880"/>
                </a:lnTo>
                <a:cubicBezTo>
                  <a:pt x="2571686" y="2121084"/>
                  <a:pt x="2534897" y="2083728"/>
                  <a:pt x="2508620" y="2037473"/>
                </a:cubicBezTo>
                <a:cubicBezTo>
                  <a:pt x="2508620" y="2037473"/>
                  <a:pt x="2508620" y="2037473"/>
                  <a:pt x="1699276" y="610749"/>
                </a:cubicBezTo>
                <a:cubicBezTo>
                  <a:pt x="1646720" y="521803"/>
                  <a:pt x="1646720" y="407950"/>
                  <a:pt x="1699276" y="319000"/>
                </a:cubicBezTo>
                <a:cubicBezTo>
                  <a:pt x="1699276" y="319000"/>
                  <a:pt x="1699276" y="319000"/>
                  <a:pt x="1843322" y="65075"/>
                </a:cubicBezTo>
                <a:close/>
              </a:path>
            </a:pathLst>
          </a:custGeom>
          <a:solidFill>
            <a:srgbClr val="7F7F7F">
              <a:alpha val="14120"/>
            </a:srgbClr>
          </a:solidFill>
          <a:ln>
            <a:noFill/>
          </a:ln>
        </p:spPr>
        <p:txBody>
          <a:bodyPr anchorCtr="0" anchor="ctr" bIns="34275" lIns="68575" spcFirstLastPara="1" rIns="68575" wrap="square" tIns="34275">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Calibri"/>
              <a:ea typeface="Calibri"/>
              <a:cs typeface="Calibri"/>
              <a:sym typeface="Calibri"/>
            </a:endParaRPr>
          </a:p>
        </p:txBody>
      </p:sp>
      <p:sp>
        <p:nvSpPr>
          <p:cNvPr id="107" name="Google Shape;107;p18"/>
          <p:cNvSpPr/>
          <p:nvPr>
            <p:ph type="title"/>
          </p:nvPr>
        </p:nvSpPr>
        <p:spPr>
          <a:xfrm>
            <a:off x="9249728" y="-85725"/>
            <a:ext cx="497400" cy="428700"/>
          </a:xfrm>
          <a:prstGeom prst="ellipse">
            <a:avLst/>
          </a:prstGeom>
          <a:noFill/>
          <a:ln>
            <a:noFill/>
          </a:ln>
        </p:spPr>
        <p:txBody>
          <a:bodyPr anchorCtr="0" anchor="t" bIns="34275" lIns="68575" spcFirstLastPara="1" rIns="68575" wrap="square" tIns="34275">
            <a:normAutofit fontScale="90000"/>
          </a:bodyPr>
          <a:lstStyle/>
          <a:p>
            <a:pPr indent="0" lvl="0" marL="0" rtl="0" algn="l">
              <a:lnSpc>
                <a:spcPct val="90000"/>
              </a:lnSpc>
              <a:spcBef>
                <a:spcPts val="0"/>
              </a:spcBef>
              <a:spcAft>
                <a:spcPts val="0"/>
              </a:spcAft>
              <a:buSzPct val="200000"/>
              <a:buNone/>
            </a:pPr>
            <a:br>
              <a:rPr b="0" i="0" lang="it" sz="600">
                <a:solidFill>
                  <a:srgbClr val="3D3D3D"/>
                </a:solidFill>
                <a:latin typeface="Quicksand"/>
                <a:ea typeface="Quicksand"/>
                <a:cs typeface="Quicksand"/>
                <a:sym typeface="Quicksand"/>
              </a:rPr>
            </a:br>
            <a:endParaRPr sz="1500">
              <a:latin typeface="Calibri"/>
              <a:ea typeface="Calibri"/>
              <a:cs typeface="Calibri"/>
              <a:sym typeface="Calibri"/>
            </a:endParaRPr>
          </a:p>
          <a:p>
            <a:pPr indent="0" lvl="0" marL="0" rtl="0" algn="l">
              <a:lnSpc>
                <a:spcPct val="115000"/>
              </a:lnSpc>
              <a:spcBef>
                <a:spcPts val="0"/>
              </a:spcBef>
              <a:spcAft>
                <a:spcPts val="0"/>
              </a:spcAft>
              <a:buSzPct val="109090"/>
              <a:buNone/>
            </a:pPr>
            <a:r>
              <a:t/>
            </a:r>
            <a:endParaRPr sz="1100"/>
          </a:p>
          <a:p>
            <a:pPr indent="0" lvl="0" marL="342900" rtl="0" algn="l">
              <a:lnSpc>
                <a:spcPct val="115000"/>
              </a:lnSpc>
              <a:spcBef>
                <a:spcPts val="0"/>
              </a:spcBef>
              <a:spcAft>
                <a:spcPts val="0"/>
              </a:spcAft>
              <a:buSzPct val="109090"/>
              <a:buNone/>
            </a:pPr>
            <a:r>
              <a:t/>
            </a:r>
            <a:endParaRPr sz="1100"/>
          </a:p>
          <a:p>
            <a:pPr indent="0" lvl="0" marL="0" rtl="0" algn="l">
              <a:lnSpc>
                <a:spcPct val="115000"/>
              </a:lnSpc>
              <a:spcBef>
                <a:spcPts val="0"/>
              </a:spcBef>
              <a:spcAft>
                <a:spcPts val="0"/>
              </a:spcAft>
              <a:buSzPct val="109090"/>
              <a:buNone/>
            </a:pPr>
            <a:r>
              <a:t/>
            </a:r>
            <a:endParaRPr sz="1100"/>
          </a:p>
          <a:p>
            <a:pPr indent="0" lvl="0" marL="0" rtl="0" algn="l">
              <a:lnSpc>
                <a:spcPct val="115000"/>
              </a:lnSpc>
              <a:spcBef>
                <a:spcPts val="0"/>
              </a:spcBef>
              <a:spcAft>
                <a:spcPts val="0"/>
              </a:spcAft>
              <a:buSzPct val="109090"/>
              <a:buNone/>
            </a:pPr>
            <a:r>
              <a:t/>
            </a:r>
            <a:endParaRPr sz="1100"/>
          </a:p>
          <a:p>
            <a:pPr indent="0" lvl="0" marL="0" rtl="0" algn="l">
              <a:lnSpc>
                <a:spcPct val="115000"/>
              </a:lnSpc>
              <a:spcBef>
                <a:spcPts val="0"/>
              </a:spcBef>
              <a:spcAft>
                <a:spcPts val="0"/>
              </a:spcAft>
              <a:buClr>
                <a:schemeClr val="dk1"/>
              </a:buClr>
              <a:buSzPct val="63636"/>
              <a:buFont typeface="Arial"/>
              <a:buNone/>
            </a:pPr>
            <a:r>
              <a:t/>
            </a:r>
            <a:endParaRPr sz="1100"/>
          </a:p>
        </p:txBody>
      </p:sp>
      <p:grpSp>
        <p:nvGrpSpPr>
          <p:cNvPr id="108" name="Google Shape;108;p18"/>
          <p:cNvGrpSpPr/>
          <p:nvPr/>
        </p:nvGrpSpPr>
        <p:grpSpPr>
          <a:xfrm>
            <a:off x="331470" y="420942"/>
            <a:ext cx="846286" cy="635404"/>
            <a:chOff x="7393391" y="1075612"/>
            <a:chExt cx="1128381" cy="847205"/>
          </a:xfrm>
        </p:grpSpPr>
        <p:sp>
          <p:nvSpPr>
            <p:cNvPr id="109" name="Google Shape;109;p18"/>
            <p:cNvSpPr/>
            <p:nvPr/>
          </p:nvSpPr>
          <p:spPr>
            <a:xfrm>
              <a:off x="7393391" y="1327438"/>
              <a:ext cx="675351" cy="595380"/>
            </a:xfrm>
            <a:custGeom>
              <a:rect b="b" l="l" r="r" t="t"/>
              <a:pathLst>
                <a:path extrusionOk="0" h="692" w="785">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cap="flat" cmpd="sng" w="28575">
              <a:solidFill>
                <a:schemeClr val="dk1"/>
              </a:solidFill>
              <a:prstDash val="solid"/>
              <a:round/>
              <a:headEnd len="sm" w="sm" type="none"/>
              <a:tailEnd len="sm" w="sm" type="none"/>
            </a:ln>
          </p:spPr>
          <p:txBody>
            <a:bodyPr anchorCtr="0" anchor="t" bIns="34275" lIns="68575" spcFirstLastPara="1" rIns="68575" wrap="square" tIns="3427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chemeClr val="dk1"/>
                </a:solidFill>
                <a:latin typeface="Calibri"/>
                <a:ea typeface="Calibri"/>
                <a:cs typeface="Calibri"/>
                <a:sym typeface="Calibri"/>
              </a:endParaRPr>
            </a:p>
          </p:txBody>
        </p:sp>
        <p:sp>
          <p:nvSpPr>
            <p:cNvPr id="110" name="Google Shape;110;p18"/>
            <p:cNvSpPr/>
            <p:nvPr/>
          </p:nvSpPr>
          <p:spPr>
            <a:xfrm>
              <a:off x="7971281" y="1075612"/>
              <a:ext cx="550491" cy="485307"/>
            </a:xfrm>
            <a:custGeom>
              <a:rect b="b" l="l" r="r" t="t"/>
              <a:pathLst>
                <a:path extrusionOk="0" h="692" w="785">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cap="flat" cmpd="sng" w="28575">
              <a:solidFill>
                <a:schemeClr val="dk1"/>
              </a:solidFill>
              <a:prstDash val="solid"/>
              <a:round/>
              <a:headEnd len="sm" w="sm" type="none"/>
              <a:tailEnd len="sm" w="sm" type="none"/>
            </a:ln>
          </p:spPr>
          <p:txBody>
            <a:bodyPr anchorCtr="0" anchor="t" bIns="34275" lIns="68575" spcFirstLastPara="1" rIns="68575" wrap="square" tIns="3427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chemeClr val="dk1"/>
                </a:solidFill>
                <a:latin typeface="Calibri"/>
                <a:ea typeface="Calibri"/>
                <a:cs typeface="Calibri"/>
                <a:sym typeface="Calibri"/>
              </a:endParaRPr>
            </a:p>
          </p:txBody>
        </p:sp>
      </p:grpSp>
      <p:pic>
        <p:nvPicPr>
          <p:cNvPr descr="Logotipo&#10;&#10;Descripción generada automáticamente" id="111" name="Google Shape;111;p18"/>
          <p:cNvPicPr preferRelativeResize="0"/>
          <p:nvPr>
            <p:ph idx="1" type="body"/>
          </p:nvPr>
        </p:nvPicPr>
        <p:blipFill rotWithShape="1">
          <a:blip r:embed="rId3">
            <a:alphaModFix/>
          </a:blip>
          <a:srcRect b="0" l="0" r="0" t="0"/>
          <a:stretch/>
        </p:blipFill>
        <p:spPr>
          <a:xfrm>
            <a:off x="7851983" y="4518514"/>
            <a:ext cx="1022100" cy="360300"/>
          </a:xfrm>
          <a:prstGeom prst="rect">
            <a:avLst/>
          </a:prstGeom>
          <a:noFill/>
          <a:ln>
            <a:noFill/>
          </a:ln>
        </p:spPr>
      </p:pic>
      <p:sp>
        <p:nvSpPr>
          <p:cNvPr id="112" name="Google Shape;112;p18"/>
          <p:cNvSpPr txBox="1"/>
          <p:nvPr/>
        </p:nvSpPr>
        <p:spPr>
          <a:xfrm>
            <a:off x="1239788" y="264698"/>
            <a:ext cx="7107900" cy="4686900"/>
          </a:xfrm>
          <a:prstGeom prst="rect">
            <a:avLst/>
          </a:prstGeom>
          <a:noFill/>
          <a:ln>
            <a:noFill/>
          </a:ln>
        </p:spPr>
        <p:txBody>
          <a:bodyPr anchorCtr="0" anchor="t" bIns="34275" lIns="68575" spcFirstLastPara="1" rIns="68575" wrap="square" tIns="34275">
            <a:spAutoFit/>
          </a:bodyPr>
          <a:lstStyle/>
          <a:p>
            <a:pPr indent="0" lvl="0" marL="0" marR="0" rtl="0" algn="l">
              <a:lnSpc>
                <a:spcPct val="100000"/>
              </a:lnSpc>
              <a:spcBef>
                <a:spcPts val="0"/>
              </a:spcBef>
              <a:spcAft>
                <a:spcPts val="0"/>
              </a:spcAft>
              <a:buClr>
                <a:srgbClr val="000000"/>
              </a:buClr>
              <a:buSzPts val="1500"/>
              <a:buFont typeface="Arial"/>
              <a:buNone/>
            </a:pPr>
            <a:r>
              <a:t/>
            </a:r>
            <a:endParaRPr b="1" i="0" sz="1500" u="none" cap="none" strike="noStrike">
              <a:solidFill>
                <a:srgbClr val="111111"/>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500"/>
              <a:buFont typeface="Arial"/>
              <a:buNone/>
            </a:pPr>
            <a:r>
              <a:rPr b="1" i="0" lang="it" sz="1500" u="none" cap="none" strike="noStrike">
                <a:solidFill>
                  <a:srgbClr val="111111"/>
                </a:solidFill>
                <a:latin typeface="Cabin SemiBold"/>
                <a:ea typeface="Cabin SemiBold"/>
                <a:cs typeface="Cabin SemiBold"/>
                <a:sym typeface="Cabin SemiBold"/>
              </a:rPr>
              <a:t>L'importanza della data di fatturazione</a:t>
            </a:r>
            <a:endParaRPr b="0" i="0" sz="11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500"/>
              <a:buFont typeface="Arial"/>
              <a:buNone/>
            </a:pPr>
            <a:r>
              <a:rPr b="0" i="0" lang="it" sz="1500" u="none" cap="none" strike="noStrike">
                <a:solidFill>
                  <a:srgbClr val="111111"/>
                </a:solidFill>
                <a:latin typeface="Source Sans Pro"/>
                <a:ea typeface="Source Sans Pro"/>
                <a:cs typeface="Source Sans Pro"/>
                <a:sym typeface="Source Sans Pro"/>
              </a:rPr>
              <a:t>La data della fattura rappresenta l'ora e la data in cui la merce è stata fatturata e la transazione è stata ufficialmente registrata. Pertanto, la data della fattura contiene informazioni essenziali per il pagamento, in quanto determina la durata del credito e la data di scadenza della fattura. La data di scadenza effettiva della fattura è solitamente 30 giorni dopo la data della fattura. Allo stesso modo, le aziende che offrono ai clienti la possibilità di restituire gli articoli hanno in genere una scadenza basata su un certo numero di giorni dalla prova d'acquisto, come indicato sulla fattura.</a:t>
            </a:r>
            <a:endParaRPr b="0" i="0" sz="11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500"/>
              <a:buFont typeface="Arial"/>
              <a:buNone/>
            </a:pPr>
            <a:r>
              <a:t/>
            </a:r>
            <a:endParaRPr b="0" i="0" sz="1500" u="none" cap="none" strike="noStrike">
              <a:solidFill>
                <a:srgbClr val="111111"/>
              </a:solidFill>
              <a:latin typeface="Source Sans Pro"/>
              <a:ea typeface="Source Sans Pro"/>
              <a:cs typeface="Source Sans Pro"/>
              <a:sym typeface="Source Sans Pro"/>
            </a:endParaRPr>
          </a:p>
          <a:p>
            <a:pPr indent="0" lvl="0" marL="0" marR="0" rtl="0" algn="l">
              <a:lnSpc>
                <a:spcPct val="100000"/>
              </a:lnSpc>
              <a:spcBef>
                <a:spcPts val="0"/>
              </a:spcBef>
              <a:spcAft>
                <a:spcPts val="0"/>
              </a:spcAft>
              <a:buClr>
                <a:srgbClr val="000000"/>
              </a:buClr>
              <a:buSzPts val="1500"/>
              <a:buFont typeface="Arial"/>
              <a:buNone/>
            </a:pPr>
            <a:r>
              <a:rPr b="1" i="0" lang="it" sz="1500" u="none" cap="none" strike="noStrike">
                <a:solidFill>
                  <a:srgbClr val="111111"/>
                </a:solidFill>
                <a:latin typeface="Cabin SemiBold"/>
                <a:ea typeface="Cabin SemiBold"/>
                <a:cs typeface="Cabin SemiBold"/>
                <a:sym typeface="Cabin SemiBold"/>
              </a:rPr>
              <a:t>Fatture e contabilità</a:t>
            </a:r>
            <a:endParaRPr b="0" i="0" sz="11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500"/>
              <a:buFont typeface="Arial"/>
              <a:buNone/>
            </a:pPr>
            <a:r>
              <a:rPr b="0" i="0" lang="it" sz="1500" u="none" cap="none" strike="noStrike">
                <a:solidFill>
                  <a:srgbClr val="111111"/>
                </a:solidFill>
                <a:latin typeface="Source Sans Pro"/>
                <a:ea typeface="Source Sans Pro"/>
                <a:cs typeface="Source Sans Pro"/>
                <a:sym typeface="Source Sans Pro"/>
              </a:rPr>
              <a:t>Le fatture tracciano la vendita di un prodotto ai fini del controllo dell'inventario, della contabilità e delle imposte, e aiutano a tenere traccia dei debiti e degli obblighi analoghi dovuti.  </a:t>
            </a:r>
            <a:endParaRPr b="0" i="0" sz="1500" u="none" cap="none" strike="noStrike">
              <a:solidFill>
                <a:srgbClr val="111111"/>
              </a:solidFill>
              <a:latin typeface="Source Sans Pro"/>
              <a:ea typeface="Source Sans Pro"/>
              <a:cs typeface="Source Sans Pro"/>
              <a:sym typeface="Source Sans Pro"/>
            </a:endParaRPr>
          </a:p>
          <a:p>
            <a:pPr indent="0" lvl="0" marL="0" marR="0" rtl="0" algn="l">
              <a:lnSpc>
                <a:spcPct val="100000"/>
              </a:lnSpc>
              <a:spcBef>
                <a:spcPts val="0"/>
              </a:spcBef>
              <a:spcAft>
                <a:spcPts val="0"/>
              </a:spcAft>
              <a:buClr>
                <a:srgbClr val="000000"/>
              </a:buClr>
              <a:buSzPts val="1500"/>
              <a:buFont typeface="Arial"/>
              <a:buNone/>
            </a:pPr>
            <a:r>
              <a:rPr b="0" i="0" lang="it" sz="1500" u="none" cap="none" strike="noStrike">
                <a:solidFill>
                  <a:srgbClr val="111111"/>
                </a:solidFill>
                <a:latin typeface="Source Sans Pro"/>
                <a:ea typeface="Source Sans Pro"/>
                <a:cs typeface="Source Sans Pro"/>
                <a:sym typeface="Source Sans Pro"/>
              </a:rPr>
              <a:t>Le fatture dei giorni nostri vengono trasmesse in formato elettronico, anziché cartaceo. In caso di smarrimento della fattura, l'acquirente può richiederne una copia al venditore. L'uso della fattura rappresenta la presenza di un credito, in quanto il venditore ha inviato un prodotto o fornito un servizio senza ricevere denaro in anticipo.</a:t>
            </a:r>
            <a:endParaRPr b="0" i="0" sz="1100" u="none" cap="none" strike="noStrike">
              <a:solidFill>
                <a:srgbClr val="000000"/>
              </a:solidFill>
              <a:latin typeface="Arial"/>
              <a:ea typeface="Arial"/>
              <a:cs typeface="Arial"/>
              <a:sym typeface="Arial"/>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16" name="Shape 116"/>
        <p:cNvGrpSpPr/>
        <p:nvPr/>
      </p:nvGrpSpPr>
      <p:grpSpPr>
        <a:xfrm>
          <a:off x="0" y="0"/>
          <a:ext cx="0" cy="0"/>
          <a:chOff x="0" y="0"/>
          <a:chExt cx="0" cy="0"/>
        </a:xfrm>
      </p:grpSpPr>
      <p:sp>
        <p:nvSpPr>
          <p:cNvPr id="117" name="Google Shape;117;p19"/>
          <p:cNvSpPr/>
          <p:nvPr/>
        </p:nvSpPr>
        <p:spPr>
          <a:xfrm>
            <a:off x="0" y="0"/>
            <a:ext cx="9144000" cy="5143500"/>
          </a:xfrm>
          <a:prstGeom prst="rect">
            <a:avLst/>
          </a:prstGeom>
          <a:solidFill>
            <a:schemeClr val="lt1"/>
          </a:solidFill>
          <a:ln>
            <a:noFill/>
          </a:ln>
        </p:spPr>
        <p:txBody>
          <a:bodyPr anchorCtr="0" anchor="ctr" bIns="34275" lIns="68575" spcFirstLastPara="1" rIns="68575" wrap="square" tIns="34275">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Calibri"/>
              <a:ea typeface="Calibri"/>
              <a:cs typeface="Calibri"/>
              <a:sym typeface="Calibri"/>
            </a:endParaRPr>
          </a:p>
        </p:txBody>
      </p:sp>
      <p:sp>
        <p:nvSpPr>
          <p:cNvPr id="118" name="Google Shape;118;p19"/>
          <p:cNvSpPr/>
          <p:nvPr/>
        </p:nvSpPr>
        <p:spPr>
          <a:xfrm>
            <a:off x="3536343" y="0"/>
            <a:ext cx="5607658" cy="5143500"/>
          </a:xfrm>
          <a:custGeom>
            <a:rect b="b" l="l" r="r" t="t"/>
            <a:pathLst>
              <a:path extrusionOk="0" h="6858000" w="7476877">
                <a:moveTo>
                  <a:pt x="637332" y="4332728"/>
                </a:moveTo>
                <a:cubicBezTo>
                  <a:pt x="637332" y="4332728"/>
                  <a:pt x="637332" y="4332728"/>
                  <a:pt x="1576347" y="4332728"/>
                </a:cubicBezTo>
                <a:cubicBezTo>
                  <a:pt x="1635163" y="4332728"/>
                  <a:pt x="1691949" y="4365681"/>
                  <a:pt x="1720345" y="4419228"/>
                </a:cubicBezTo>
                <a:cubicBezTo>
                  <a:pt x="1720345" y="4419228"/>
                  <a:pt x="1720345" y="4419228"/>
                  <a:pt x="2190864" y="5245095"/>
                </a:cubicBezTo>
                <a:cubicBezTo>
                  <a:pt x="2221287" y="5296583"/>
                  <a:pt x="2221287" y="5362488"/>
                  <a:pt x="2190864" y="5413976"/>
                </a:cubicBezTo>
                <a:cubicBezTo>
                  <a:pt x="2190864" y="5413976"/>
                  <a:pt x="2190864" y="5413976"/>
                  <a:pt x="1720345" y="6239844"/>
                </a:cubicBezTo>
                <a:cubicBezTo>
                  <a:pt x="1691949" y="6293391"/>
                  <a:pt x="1635163" y="6326343"/>
                  <a:pt x="1576347" y="6326343"/>
                </a:cubicBezTo>
                <a:cubicBezTo>
                  <a:pt x="1576347" y="6326343"/>
                  <a:pt x="1576347" y="6326343"/>
                  <a:pt x="637332" y="6326343"/>
                </a:cubicBezTo>
                <a:cubicBezTo>
                  <a:pt x="576490" y="6326343"/>
                  <a:pt x="521732" y="6293391"/>
                  <a:pt x="491309" y="6239844"/>
                </a:cubicBezTo>
                <a:cubicBezTo>
                  <a:pt x="491309" y="6239844"/>
                  <a:pt x="491309" y="6239844"/>
                  <a:pt x="22817" y="5413976"/>
                </a:cubicBezTo>
                <a:cubicBezTo>
                  <a:pt x="-7605" y="5362488"/>
                  <a:pt x="-7605" y="5296583"/>
                  <a:pt x="22817" y="5245095"/>
                </a:cubicBezTo>
                <a:cubicBezTo>
                  <a:pt x="22817" y="5245095"/>
                  <a:pt x="22817" y="5245095"/>
                  <a:pt x="491309" y="4419228"/>
                </a:cubicBezTo>
                <a:cubicBezTo>
                  <a:pt x="521732" y="4365681"/>
                  <a:pt x="576490" y="4332728"/>
                  <a:pt x="637332" y="4332728"/>
                </a:cubicBezTo>
                <a:close/>
                <a:moveTo>
                  <a:pt x="3853980" y="0"/>
                </a:moveTo>
                <a:lnTo>
                  <a:pt x="5043644" y="0"/>
                </a:lnTo>
                <a:lnTo>
                  <a:pt x="5083740" y="70378"/>
                </a:lnTo>
                <a:cubicBezTo>
                  <a:pt x="5127533" y="147245"/>
                  <a:pt x="5174639" y="229925"/>
                  <a:pt x="5225307" y="318859"/>
                </a:cubicBezTo>
                <a:cubicBezTo>
                  <a:pt x="5271897" y="397715"/>
                  <a:pt x="5271897" y="498649"/>
                  <a:pt x="5225307" y="577503"/>
                </a:cubicBezTo>
                <a:cubicBezTo>
                  <a:pt x="5225307" y="577503"/>
                  <a:pt x="5225307" y="577503"/>
                  <a:pt x="4504695" y="1842337"/>
                </a:cubicBezTo>
                <a:cubicBezTo>
                  <a:pt x="4461209" y="1924345"/>
                  <a:pt x="4374239" y="1974811"/>
                  <a:pt x="4284162" y="1974811"/>
                </a:cubicBezTo>
                <a:cubicBezTo>
                  <a:pt x="4284162" y="1974811"/>
                  <a:pt x="4284162" y="1974811"/>
                  <a:pt x="2846045" y="1974811"/>
                </a:cubicBezTo>
                <a:cubicBezTo>
                  <a:pt x="2822750" y="1974811"/>
                  <a:pt x="2800035" y="1971656"/>
                  <a:pt x="2778342" y="1965645"/>
                </a:cubicBezTo>
                <a:lnTo>
                  <a:pt x="2731777" y="1945746"/>
                </a:lnTo>
                <a:lnTo>
                  <a:pt x="2760233" y="1895581"/>
                </a:lnTo>
                <a:cubicBezTo>
                  <a:pt x="3017539" y="1441999"/>
                  <a:pt x="3346890" y="861413"/>
                  <a:pt x="3768459" y="118263"/>
                </a:cubicBezTo>
                <a:cubicBezTo>
                  <a:pt x="3784101" y="90729"/>
                  <a:pt x="3801308" y="64519"/>
                  <a:pt x="3819932" y="39732"/>
                </a:cubicBezTo>
                <a:close/>
                <a:moveTo>
                  <a:pt x="1880237" y="0"/>
                </a:moveTo>
                <a:lnTo>
                  <a:pt x="2102124" y="0"/>
                </a:lnTo>
                <a:lnTo>
                  <a:pt x="2086946" y="26756"/>
                </a:lnTo>
                <a:cubicBezTo>
                  <a:pt x="1911773" y="335552"/>
                  <a:pt x="1911773" y="335552"/>
                  <a:pt x="1911773" y="335552"/>
                </a:cubicBezTo>
                <a:cubicBezTo>
                  <a:pt x="1865182" y="414408"/>
                  <a:pt x="1865182" y="515344"/>
                  <a:pt x="1911773" y="594199"/>
                </a:cubicBezTo>
                <a:cubicBezTo>
                  <a:pt x="2629280" y="1859030"/>
                  <a:pt x="2629280" y="1859030"/>
                  <a:pt x="2629280" y="1859030"/>
                </a:cubicBezTo>
                <a:cubicBezTo>
                  <a:pt x="2652576" y="1900035"/>
                  <a:pt x="2685189" y="1933154"/>
                  <a:pt x="2723627" y="1956020"/>
                </a:cubicBezTo>
                <a:lnTo>
                  <a:pt x="2734544" y="1960685"/>
                </a:lnTo>
                <a:lnTo>
                  <a:pt x="2676021" y="2063851"/>
                </a:lnTo>
                <a:lnTo>
                  <a:pt x="2632495" y="2140578"/>
                </a:lnTo>
                <a:lnTo>
                  <a:pt x="2677641" y="2159871"/>
                </a:lnTo>
                <a:cubicBezTo>
                  <a:pt x="2702113" y="2166652"/>
                  <a:pt x="2727732" y="2170210"/>
                  <a:pt x="2754009" y="2170210"/>
                </a:cubicBezTo>
                <a:cubicBezTo>
                  <a:pt x="4376198" y="2170210"/>
                  <a:pt x="4376198" y="2170210"/>
                  <a:pt x="4376198" y="2170210"/>
                </a:cubicBezTo>
                <a:cubicBezTo>
                  <a:pt x="4477805" y="2170210"/>
                  <a:pt x="4575904" y="2113286"/>
                  <a:pt x="4624956" y="2020780"/>
                </a:cubicBezTo>
                <a:cubicBezTo>
                  <a:pt x="5437803" y="594055"/>
                  <a:pt x="5437803" y="594055"/>
                  <a:pt x="5437803" y="594055"/>
                </a:cubicBezTo>
                <a:cubicBezTo>
                  <a:pt x="5490358" y="505109"/>
                  <a:pt x="5490358" y="391256"/>
                  <a:pt x="5437803" y="302307"/>
                </a:cubicBezTo>
                <a:cubicBezTo>
                  <a:pt x="5387000" y="213137"/>
                  <a:pt x="5339373" y="129540"/>
                  <a:pt x="5294722" y="51168"/>
                </a:cubicBezTo>
                <a:lnTo>
                  <a:pt x="5265570" y="0"/>
                </a:lnTo>
                <a:lnTo>
                  <a:pt x="7476877" y="0"/>
                </a:lnTo>
                <a:lnTo>
                  <a:pt x="7476877" y="6858000"/>
                </a:lnTo>
                <a:lnTo>
                  <a:pt x="3343303" y="6858000"/>
                </a:lnTo>
                <a:lnTo>
                  <a:pt x="3297958" y="6778065"/>
                </a:lnTo>
                <a:cubicBezTo>
                  <a:pt x="3015657" y="6280421"/>
                  <a:pt x="2563976" y="5484189"/>
                  <a:pt x="1841286" y="4210218"/>
                </a:cubicBezTo>
                <a:cubicBezTo>
                  <a:pt x="1716144" y="3998418"/>
                  <a:pt x="1716144" y="3727316"/>
                  <a:pt x="1841286" y="3515516"/>
                </a:cubicBezTo>
                <a:cubicBezTo>
                  <a:pt x="1841286" y="3515516"/>
                  <a:pt x="1841286" y="3515516"/>
                  <a:pt x="2556859" y="2254092"/>
                </a:cubicBezTo>
                <a:lnTo>
                  <a:pt x="2617166" y="2147787"/>
                </a:lnTo>
                <a:lnTo>
                  <a:pt x="2615044" y="2146880"/>
                </a:lnTo>
                <a:cubicBezTo>
                  <a:pt x="2571686" y="2121084"/>
                  <a:pt x="2534897" y="2083728"/>
                  <a:pt x="2508620" y="2037473"/>
                </a:cubicBezTo>
                <a:cubicBezTo>
                  <a:pt x="2508620" y="2037473"/>
                  <a:pt x="2508620" y="2037473"/>
                  <a:pt x="1699276" y="610749"/>
                </a:cubicBezTo>
                <a:cubicBezTo>
                  <a:pt x="1646720" y="521803"/>
                  <a:pt x="1646720" y="407950"/>
                  <a:pt x="1699276" y="319000"/>
                </a:cubicBezTo>
                <a:cubicBezTo>
                  <a:pt x="1699276" y="319000"/>
                  <a:pt x="1699276" y="319000"/>
                  <a:pt x="1843322" y="65075"/>
                </a:cubicBezTo>
                <a:close/>
              </a:path>
            </a:pathLst>
          </a:custGeom>
          <a:solidFill>
            <a:srgbClr val="7F7F7F">
              <a:alpha val="14120"/>
            </a:srgbClr>
          </a:solidFill>
          <a:ln>
            <a:noFill/>
          </a:ln>
        </p:spPr>
        <p:txBody>
          <a:bodyPr anchorCtr="0" anchor="ctr" bIns="34275" lIns="68575" spcFirstLastPara="1" rIns="68575" wrap="square" tIns="34275">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Calibri"/>
              <a:ea typeface="Calibri"/>
              <a:cs typeface="Calibri"/>
              <a:sym typeface="Calibri"/>
            </a:endParaRPr>
          </a:p>
        </p:txBody>
      </p:sp>
      <p:sp>
        <p:nvSpPr>
          <p:cNvPr id="119" name="Google Shape;119;p19"/>
          <p:cNvSpPr/>
          <p:nvPr>
            <p:ph type="title"/>
          </p:nvPr>
        </p:nvSpPr>
        <p:spPr>
          <a:xfrm>
            <a:off x="183832" y="4"/>
            <a:ext cx="8776200" cy="4902000"/>
          </a:xfrm>
          <a:prstGeom prst="ellipse">
            <a:avLst/>
          </a:prstGeom>
          <a:noFill/>
          <a:ln>
            <a:noFill/>
          </a:ln>
        </p:spPr>
        <p:txBody>
          <a:bodyPr anchorCtr="0" anchor="t" bIns="34275" lIns="68575" spcFirstLastPara="1" rIns="68575" wrap="square" tIns="34275">
            <a:normAutofit fontScale="90000"/>
          </a:bodyPr>
          <a:lstStyle/>
          <a:p>
            <a:pPr indent="0" lvl="0" marL="0" rtl="0" algn="l">
              <a:lnSpc>
                <a:spcPct val="90000"/>
              </a:lnSpc>
              <a:spcBef>
                <a:spcPts val="0"/>
              </a:spcBef>
              <a:spcAft>
                <a:spcPts val="0"/>
              </a:spcAft>
              <a:buClr>
                <a:schemeClr val="dk1"/>
              </a:buClr>
              <a:buSzPct val="63157"/>
              <a:buNone/>
            </a:pPr>
            <a:r>
              <a:rPr b="1" i="0" lang="it" sz="1900">
                <a:solidFill>
                  <a:srgbClr val="111111"/>
                </a:solidFill>
                <a:latin typeface="Calibri"/>
                <a:ea typeface="Calibri"/>
                <a:cs typeface="Calibri"/>
                <a:sym typeface="Calibri"/>
              </a:rPr>
              <a:t>Fatturazione elettronica</a:t>
            </a:r>
            <a:br>
              <a:rPr b="1" i="0" lang="it" sz="1300">
                <a:solidFill>
                  <a:srgbClr val="111111"/>
                </a:solidFill>
                <a:latin typeface="Calibri"/>
                <a:ea typeface="Calibri"/>
                <a:cs typeface="Calibri"/>
                <a:sym typeface="Calibri"/>
              </a:rPr>
            </a:br>
            <a:br>
              <a:rPr b="1" i="0" lang="it" sz="1300">
                <a:solidFill>
                  <a:srgbClr val="111111"/>
                </a:solidFill>
                <a:latin typeface="Calibri"/>
                <a:ea typeface="Calibri"/>
                <a:cs typeface="Calibri"/>
                <a:sym typeface="Calibri"/>
              </a:rPr>
            </a:br>
            <a:r>
              <a:rPr b="0" i="0" lang="it" sz="1700">
                <a:solidFill>
                  <a:srgbClr val="111111"/>
                </a:solidFill>
                <a:latin typeface="Calibri"/>
                <a:ea typeface="Calibri"/>
                <a:cs typeface="Calibri"/>
                <a:sym typeface="Calibri"/>
              </a:rPr>
              <a:t>Dall'avvento dell</a:t>
            </a:r>
            <a:r>
              <a:rPr lang="it" sz="1700">
                <a:solidFill>
                  <a:srgbClr val="111111"/>
                </a:solidFill>
                <a:latin typeface="Calibri"/>
                <a:ea typeface="Calibri"/>
                <a:cs typeface="Calibri"/>
                <a:sym typeface="Calibri"/>
              </a:rPr>
              <a:t>'era informatica, le persone e le aziende hanno trovato più facile affidarsi alla fatturazione elettronica come alternativa ai documenti cartacei. La fatturazione elettronica, o e-invoicing, è una forma di </a:t>
            </a:r>
            <a:r>
              <a:rPr b="0" i="0" lang="it" sz="1700">
                <a:solidFill>
                  <a:srgbClr val="111111"/>
                </a:solidFill>
                <a:latin typeface="Calibri"/>
                <a:ea typeface="Calibri"/>
                <a:cs typeface="Calibri"/>
                <a:sym typeface="Calibri"/>
              </a:rPr>
              <a:t>fatturazione </a:t>
            </a:r>
            <a:r>
              <a:rPr lang="it" sz="1700">
                <a:solidFill>
                  <a:srgbClr val="111111"/>
                </a:solidFill>
                <a:latin typeface="Calibri"/>
                <a:ea typeface="Calibri"/>
                <a:cs typeface="Calibri"/>
                <a:sym typeface="Calibri"/>
              </a:rPr>
              <a:t>elettronica </a:t>
            </a:r>
            <a:r>
              <a:rPr b="0" i="0" lang="it" sz="1700">
                <a:solidFill>
                  <a:srgbClr val="111111"/>
                </a:solidFill>
                <a:latin typeface="Calibri"/>
                <a:ea typeface="Calibri"/>
                <a:cs typeface="Calibri"/>
                <a:sym typeface="Calibri"/>
              </a:rPr>
              <a:t>per generare, archiviare e monitorare i documenti relativi alle transazioni tra le parti e garantire il rispetto dei termini degli accordi.</a:t>
            </a:r>
            <a:br>
              <a:rPr b="0" i="0" lang="it" sz="1700">
                <a:solidFill>
                  <a:srgbClr val="111111"/>
                </a:solidFill>
                <a:latin typeface="Calibri"/>
                <a:ea typeface="Calibri"/>
                <a:cs typeface="Calibri"/>
                <a:sym typeface="Calibri"/>
              </a:rPr>
            </a:br>
            <a:br>
              <a:rPr b="0" i="0" lang="it" sz="1700">
                <a:solidFill>
                  <a:srgbClr val="111111"/>
                </a:solidFill>
                <a:latin typeface="Calibri"/>
                <a:ea typeface="Calibri"/>
                <a:cs typeface="Calibri"/>
                <a:sym typeface="Calibri"/>
              </a:rPr>
            </a:br>
            <a:r>
              <a:rPr b="0" i="0" lang="it" sz="1700">
                <a:solidFill>
                  <a:srgbClr val="111111"/>
                </a:solidFill>
                <a:latin typeface="Calibri"/>
                <a:ea typeface="Calibri"/>
                <a:cs typeface="Calibri"/>
                <a:sym typeface="Calibri"/>
              </a:rPr>
              <a:t>Le fatture digitali vengono normalmente inviate via e-mail, pagina web o app. I vantaggi sono i seguenti:</a:t>
            </a:r>
            <a:br>
              <a:rPr b="0" i="0" lang="it" sz="1700">
                <a:solidFill>
                  <a:srgbClr val="111111"/>
                </a:solidFill>
                <a:latin typeface="Calibri"/>
                <a:ea typeface="Calibri"/>
                <a:cs typeface="Calibri"/>
                <a:sym typeface="Calibri"/>
              </a:rPr>
            </a:br>
            <a:r>
              <a:rPr b="0" i="0" lang="it" sz="1700">
                <a:solidFill>
                  <a:srgbClr val="111111"/>
                </a:solidFill>
                <a:latin typeface="Calibri"/>
                <a:ea typeface="Calibri"/>
                <a:cs typeface="Calibri"/>
                <a:sym typeface="Calibri"/>
              </a:rPr>
              <a:t>- Permanenza e resistenza ai danni fisici</a:t>
            </a:r>
            <a:br>
              <a:rPr b="0" i="0" lang="it" sz="1700">
                <a:solidFill>
                  <a:srgbClr val="111111"/>
                </a:solidFill>
                <a:latin typeface="Calibri"/>
                <a:ea typeface="Calibri"/>
                <a:cs typeface="Calibri"/>
                <a:sym typeface="Calibri"/>
              </a:rPr>
            </a:br>
            <a:r>
              <a:rPr b="0" i="0" lang="it" sz="1700">
                <a:solidFill>
                  <a:srgbClr val="111111"/>
                </a:solidFill>
                <a:latin typeface="Calibri"/>
                <a:ea typeface="Calibri"/>
                <a:cs typeface="Calibri"/>
                <a:sym typeface="Calibri"/>
              </a:rPr>
              <a:t>- Facilità di ricerca e ordinamento per nomi, termini o date specifiche</a:t>
            </a:r>
            <a:br>
              <a:rPr b="0" i="0" lang="it" sz="1700">
                <a:solidFill>
                  <a:srgbClr val="111111"/>
                </a:solidFill>
                <a:latin typeface="Calibri"/>
                <a:ea typeface="Calibri"/>
                <a:cs typeface="Calibri"/>
                <a:sym typeface="Calibri"/>
              </a:rPr>
            </a:br>
            <a:r>
              <a:rPr b="0" i="0" lang="it" sz="1700">
                <a:solidFill>
                  <a:srgbClr val="111111"/>
                </a:solidFill>
                <a:latin typeface="Calibri"/>
                <a:ea typeface="Calibri"/>
                <a:cs typeface="Calibri"/>
                <a:sym typeface="Calibri"/>
              </a:rPr>
              <a:t>- Maggiore verificabilità</a:t>
            </a:r>
            <a:br>
              <a:rPr b="0" i="0" lang="it" sz="1700">
                <a:solidFill>
                  <a:srgbClr val="111111"/>
                </a:solidFill>
                <a:latin typeface="Calibri"/>
                <a:ea typeface="Calibri"/>
                <a:cs typeface="Calibri"/>
                <a:sym typeface="Calibri"/>
              </a:rPr>
            </a:br>
            <a:r>
              <a:rPr b="0" i="0" lang="it" sz="1700">
                <a:solidFill>
                  <a:srgbClr val="111111"/>
                </a:solidFill>
                <a:latin typeface="Calibri"/>
                <a:ea typeface="Calibri"/>
                <a:cs typeface="Calibri"/>
                <a:sym typeface="Calibri"/>
              </a:rPr>
              <a:t>- Possibilità di stampare o riprodurre su richiesta</a:t>
            </a:r>
            <a:br>
              <a:rPr b="0" i="0" lang="it" sz="1700">
                <a:solidFill>
                  <a:srgbClr val="111111"/>
                </a:solidFill>
                <a:latin typeface="Calibri"/>
                <a:ea typeface="Calibri"/>
                <a:cs typeface="Calibri"/>
                <a:sym typeface="Calibri"/>
              </a:rPr>
            </a:br>
            <a:r>
              <a:rPr b="0" i="0" lang="it" sz="1700">
                <a:solidFill>
                  <a:srgbClr val="111111"/>
                </a:solidFill>
                <a:latin typeface="Calibri"/>
                <a:ea typeface="Calibri"/>
                <a:cs typeface="Calibri"/>
                <a:sym typeface="Calibri"/>
              </a:rPr>
              <a:t>- Capacità di raccolta dati e business intelligence</a:t>
            </a:r>
            <a:br>
              <a:rPr b="0" i="0" lang="it" sz="1700">
                <a:solidFill>
                  <a:srgbClr val="111111"/>
                </a:solidFill>
                <a:latin typeface="Calibri"/>
                <a:ea typeface="Calibri"/>
                <a:cs typeface="Calibri"/>
                <a:sym typeface="Calibri"/>
              </a:rPr>
            </a:br>
            <a:r>
              <a:rPr b="0" i="0" lang="it" sz="1700">
                <a:solidFill>
                  <a:srgbClr val="111111"/>
                </a:solidFill>
                <a:latin typeface="Calibri"/>
                <a:ea typeface="Calibri"/>
                <a:cs typeface="Calibri"/>
                <a:sym typeface="Calibri"/>
              </a:rPr>
              <a:t>- Riduzione dell'uso della carta</a:t>
            </a:r>
            <a:br>
              <a:rPr b="0" i="0" lang="it" sz="1700">
                <a:solidFill>
                  <a:srgbClr val="111111"/>
                </a:solidFill>
                <a:latin typeface="Calibri"/>
                <a:ea typeface="Calibri"/>
                <a:cs typeface="Calibri"/>
                <a:sym typeface="Calibri"/>
              </a:rPr>
            </a:br>
            <a:endParaRPr sz="1700">
              <a:solidFill>
                <a:srgbClr val="3D3D3D"/>
              </a:solidFill>
              <a:latin typeface="Calibri"/>
              <a:ea typeface="Calibri"/>
              <a:cs typeface="Calibri"/>
              <a:sym typeface="Calibri"/>
            </a:endParaRPr>
          </a:p>
        </p:txBody>
      </p:sp>
      <p:grpSp>
        <p:nvGrpSpPr>
          <p:cNvPr id="120" name="Google Shape;120;p19"/>
          <p:cNvGrpSpPr/>
          <p:nvPr/>
        </p:nvGrpSpPr>
        <p:grpSpPr>
          <a:xfrm>
            <a:off x="331470" y="420942"/>
            <a:ext cx="846286" cy="635404"/>
            <a:chOff x="7393391" y="1075612"/>
            <a:chExt cx="1128381" cy="847205"/>
          </a:xfrm>
        </p:grpSpPr>
        <p:sp>
          <p:nvSpPr>
            <p:cNvPr id="121" name="Google Shape;121;p19"/>
            <p:cNvSpPr/>
            <p:nvPr/>
          </p:nvSpPr>
          <p:spPr>
            <a:xfrm>
              <a:off x="7393391" y="1327438"/>
              <a:ext cx="675351" cy="595380"/>
            </a:xfrm>
            <a:custGeom>
              <a:rect b="b" l="l" r="r" t="t"/>
              <a:pathLst>
                <a:path extrusionOk="0" h="692" w="785">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cap="flat" cmpd="sng" w="28575">
              <a:solidFill>
                <a:schemeClr val="dk1"/>
              </a:solidFill>
              <a:prstDash val="solid"/>
              <a:round/>
              <a:headEnd len="sm" w="sm" type="none"/>
              <a:tailEnd len="sm" w="sm" type="none"/>
            </a:ln>
          </p:spPr>
          <p:txBody>
            <a:bodyPr anchorCtr="0" anchor="t" bIns="34275" lIns="68575" spcFirstLastPara="1" rIns="68575" wrap="square" tIns="3427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chemeClr val="dk1"/>
                </a:solidFill>
                <a:latin typeface="Calibri"/>
                <a:ea typeface="Calibri"/>
                <a:cs typeface="Calibri"/>
                <a:sym typeface="Calibri"/>
              </a:endParaRPr>
            </a:p>
          </p:txBody>
        </p:sp>
        <p:sp>
          <p:nvSpPr>
            <p:cNvPr id="122" name="Google Shape;122;p19"/>
            <p:cNvSpPr/>
            <p:nvPr/>
          </p:nvSpPr>
          <p:spPr>
            <a:xfrm>
              <a:off x="7971281" y="1075612"/>
              <a:ext cx="550491" cy="485307"/>
            </a:xfrm>
            <a:custGeom>
              <a:rect b="b" l="l" r="r" t="t"/>
              <a:pathLst>
                <a:path extrusionOk="0" h="692" w="785">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cap="flat" cmpd="sng" w="28575">
              <a:solidFill>
                <a:schemeClr val="dk1"/>
              </a:solidFill>
              <a:prstDash val="solid"/>
              <a:round/>
              <a:headEnd len="sm" w="sm" type="none"/>
              <a:tailEnd len="sm" w="sm" type="none"/>
            </a:ln>
          </p:spPr>
          <p:txBody>
            <a:bodyPr anchorCtr="0" anchor="t" bIns="34275" lIns="68575" spcFirstLastPara="1" rIns="68575" wrap="square" tIns="3427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chemeClr val="dk1"/>
                </a:solidFill>
                <a:latin typeface="Calibri"/>
                <a:ea typeface="Calibri"/>
                <a:cs typeface="Calibri"/>
                <a:sym typeface="Calibri"/>
              </a:endParaRPr>
            </a:p>
          </p:txBody>
        </p:sp>
      </p:grpSp>
      <p:pic>
        <p:nvPicPr>
          <p:cNvPr descr="Logotipo&#10;&#10;Descripción generada automáticamente" id="123" name="Google Shape;123;p19"/>
          <p:cNvPicPr preferRelativeResize="0"/>
          <p:nvPr>
            <p:ph idx="1" type="body"/>
          </p:nvPr>
        </p:nvPicPr>
        <p:blipFill rotWithShape="1">
          <a:blip r:embed="rId3">
            <a:alphaModFix/>
          </a:blip>
          <a:srcRect b="0" l="0" r="0" t="0"/>
          <a:stretch/>
        </p:blipFill>
        <p:spPr>
          <a:xfrm>
            <a:off x="7851983" y="4518514"/>
            <a:ext cx="1022100" cy="360300"/>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7" name="Shape 127"/>
        <p:cNvGrpSpPr/>
        <p:nvPr/>
      </p:nvGrpSpPr>
      <p:grpSpPr>
        <a:xfrm>
          <a:off x="0" y="0"/>
          <a:ext cx="0" cy="0"/>
          <a:chOff x="0" y="0"/>
          <a:chExt cx="0" cy="0"/>
        </a:xfrm>
      </p:grpSpPr>
      <p:sp>
        <p:nvSpPr>
          <p:cNvPr id="128" name="Google Shape;128;p20"/>
          <p:cNvSpPr txBox="1"/>
          <p:nvPr>
            <p:ph idx="1" type="body"/>
          </p:nvPr>
        </p:nvSpPr>
        <p:spPr>
          <a:xfrm>
            <a:off x="1305265" y="240797"/>
            <a:ext cx="6801900" cy="4461300"/>
          </a:xfrm>
          <a:prstGeom prst="rect">
            <a:avLst/>
          </a:prstGeom>
          <a:noFill/>
          <a:ln>
            <a:noFill/>
          </a:ln>
        </p:spPr>
        <p:txBody>
          <a:bodyPr anchorCtr="0" anchor="t" bIns="34275" lIns="68575" spcFirstLastPara="1" rIns="68575" wrap="square" tIns="34275">
            <a:noAutofit/>
          </a:bodyPr>
          <a:lstStyle/>
          <a:p>
            <a:pPr indent="0" lvl="0" marL="88900" rtl="0" algn="l">
              <a:lnSpc>
                <a:spcPct val="90000"/>
              </a:lnSpc>
              <a:spcBef>
                <a:spcPts val="800"/>
              </a:spcBef>
              <a:spcAft>
                <a:spcPts val="0"/>
              </a:spcAft>
              <a:buSzPts val="1400"/>
              <a:buNone/>
            </a:pPr>
            <a:r>
              <a:rPr b="1" i="0" lang="it">
                <a:solidFill>
                  <a:srgbClr val="000000"/>
                </a:solidFill>
                <a:latin typeface="Calibri"/>
                <a:ea typeface="Calibri"/>
                <a:cs typeface="Calibri"/>
                <a:sym typeface="Calibri"/>
              </a:rPr>
              <a:t>La fattura deve contenere:</a:t>
            </a:r>
            <a:endParaRPr/>
          </a:p>
          <a:p>
            <a:pPr indent="0" lvl="0" marL="88900" rtl="0" algn="l">
              <a:lnSpc>
                <a:spcPct val="90000"/>
              </a:lnSpc>
              <a:spcBef>
                <a:spcPts val="800"/>
              </a:spcBef>
              <a:spcAft>
                <a:spcPts val="0"/>
              </a:spcAft>
              <a:buSzPts val="1400"/>
              <a:buNone/>
            </a:pPr>
            <a:r>
              <a:t/>
            </a:r>
            <a:endParaRPr b="1" i="0" sz="900">
              <a:solidFill>
                <a:srgbClr val="000000"/>
              </a:solidFill>
              <a:latin typeface="Calibri"/>
              <a:ea typeface="Calibri"/>
              <a:cs typeface="Calibri"/>
              <a:sym typeface="Calibri"/>
            </a:endParaRPr>
          </a:p>
          <a:p>
            <a:pPr indent="0" lvl="0" marL="88900" rtl="0" algn="l">
              <a:lnSpc>
                <a:spcPct val="90000"/>
              </a:lnSpc>
              <a:spcBef>
                <a:spcPts val="800"/>
              </a:spcBef>
              <a:spcAft>
                <a:spcPts val="0"/>
              </a:spcAft>
              <a:buSzPts val="1400"/>
              <a:buNone/>
            </a:pPr>
            <a:r>
              <a:rPr i="0" lang="it" sz="1700">
                <a:solidFill>
                  <a:srgbClr val="000000"/>
                </a:solidFill>
                <a:latin typeface="Calibri"/>
                <a:ea typeface="Calibri"/>
                <a:cs typeface="Calibri"/>
                <a:sym typeface="Calibri"/>
              </a:rPr>
              <a:t>1. Titolo del documento, data di emissione e numero di identificazione della fattura.</a:t>
            </a:r>
            <a:endParaRPr/>
          </a:p>
          <a:p>
            <a:pPr indent="0" lvl="0" marL="88900" rtl="0" algn="l">
              <a:lnSpc>
                <a:spcPct val="90000"/>
              </a:lnSpc>
              <a:spcBef>
                <a:spcPts val="800"/>
              </a:spcBef>
              <a:spcAft>
                <a:spcPts val="0"/>
              </a:spcAft>
              <a:buSzPts val="1400"/>
              <a:buNone/>
            </a:pPr>
            <a:r>
              <a:rPr i="0" lang="it" sz="1700">
                <a:solidFill>
                  <a:srgbClr val="000000"/>
                </a:solidFill>
                <a:latin typeface="Calibri"/>
                <a:ea typeface="Calibri"/>
                <a:cs typeface="Calibri"/>
                <a:sym typeface="Calibri"/>
              </a:rPr>
              <a:t>2. Nome del venditore, numero di certificato di attività individuale, conto bancario.</a:t>
            </a:r>
            <a:endParaRPr/>
          </a:p>
          <a:p>
            <a:pPr indent="0" lvl="0" marL="88900" rtl="0" algn="l">
              <a:lnSpc>
                <a:spcPct val="90000"/>
              </a:lnSpc>
              <a:spcBef>
                <a:spcPts val="800"/>
              </a:spcBef>
              <a:spcAft>
                <a:spcPts val="0"/>
              </a:spcAft>
              <a:buSzPts val="1400"/>
              <a:buNone/>
            </a:pPr>
            <a:r>
              <a:rPr i="0" lang="it" sz="1700">
                <a:solidFill>
                  <a:srgbClr val="000000"/>
                </a:solidFill>
                <a:latin typeface="Calibri"/>
                <a:ea typeface="Calibri"/>
                <a:cs typeface="Calibri"/>
                <a:sym typeface="Calibri"/>
              </a:rPr>
              <a:t>3. Ragione sociale e numero di registrazione, partita IVA, indirizzo, numero di telefono e/o indirizzo e-mail dell'acquirente, se l'acquirente è una persona giuridica;</a:t>
            </a:r>
            <a:endParaRPr/>
          </a:p>
          <a:p>
            <a:pPr indent="0" lvl="0" marL="88900" rtl="0" algn="l">
              <a:lnSpc>
                <a:spcPct val="90000"/>
              </a:lnSpc>
              <a:spcBef>
                <a:spcPts val="800"/>
              </a:spcBef>
              <a:spcAft>
                <a:spcPts val="0"/>
              </a:spcAft>
              <a:buSzPts val="1400"/>
              <a:buNone/>
            </a:pPr>
            <a:r>
              <a:rPr i="0" lang="it" sz="1700">
                <a:solidFill>
                  <a:srgbClr val="000000"/>
                </a:solidFill>
                <a:latin typeface="Calibri"/>
                <a:ea typeface="Calibri"/>
                <a:cs typeface="Calibri"/>
                <a:sym typeface="Calibri"/>
              </a:rPr>
              <a:t>4. Se l'acquirente è una persona fisica: il suo nome, l'indirizzo registrato, il numero di telefono, l'indirizzo e-mail.</a:t>
            </a:r>
            <a:endParaRPr/>
          </a:p>
          <a:p>
            <a:pPr indent="0" lvl="0" marL="88900" rtl="0" algn="l">
              <a:lnSpc>
                <a:spcPct val="90000"/>
              </a:lnSpc>
              <a:spcBef>
                <a:spcPts val="800"/>
              </a:spcBef>
              <a:spcAft>
                <a:spcPts val="0"/>
              </a:spcAft>
              <a:buSzPts val="1400"/>
              <a:buNone/>
            </a:pPr>
            <a:r>
              <a:rPr i="0" lang="it" sz="1700">
                <a:solidFill>
                  <a:srgbClr val="000000"/>
                </a:solidFill>
                <a:latin typeface="Calibri"/>
                <a:ea typeface="Calibri"/>
                <a:cs typeface="Calibri"/>
                <a:sym typeface="Calibri"/>
              </a:rPr>
              <a:t>5. Se vengono venduti beni o servizi: nome, quantità, misura, prezzo dei beni/servizi, importo finale.</a:t>
            </a:r>
            <a:endParaRPr/>
          </a:p>
          <a:p>
            <a:pPr indent="0" lvl="0" marL="88900" rtl="0" algn="l">
              <a:lnSpc>
                <a:spcPct val="90000"/>
              </a:lnSpc>
              <a:spcBef>
                <a:spcPts val="800"/>
              </a:spcBef>
              <a:spcAft>
                <a:spcPts val="0"/>
              </a:spcAft>
              <a:buSzPts val="1400"/>
              <a:buNone/>
            </a:pPr>
            <a:r>
              <a:rPr i="0" lang="it" sz="1700">
                <a:solidFill>
                  <a:srgbClr val="000000"/>
                </a:solidFill>
                <a:latin typeface="Calibri"/>
                <a:ea typeface="Calibri"/>
                <a:cs typeface="Calibri"/>
                <a:sym typeface="Calibri"/>
              </a:rPr>
              <a:t>6. Termine entro il quale il cliente deve pagare la fattura</a:t>
            </a:r>
            <a:endParaRPr sz="1700"/>
          </a:p>
          <a:p>
            <a:pPr indent="0" lvl="0" marL="0" rtl="0" algn="l">
              <a:lnSpc>
                <a:spcPct val="90000"/>
              </a:lnSpc>
              <a:spcBef>
                <a:spcPts val="800"/>
              </a:spcBef>
              <a:spcAft>
                <a:spcPts val="0"/>
              </a:spcAft>
              <a:buSzPts val="1400"/>
              <a:buNone/>
            </a:pPr>
            <a:r>
              <a:rPr lang="it" sz="1700"/>
              <a:t>!!! Facoltativo, ma consigliato, includere il logo del vostro marchio/azienda, il numero di telefono, l'indirizzo e-mail, l'indirizzo del sito web, i dati della persona responsabile (se il venditore è una persona giuridica).</a:t>
            </a:r>
            <a:endParaRPr sz="1700"/>
          </a:p>
        </p:txBody>
      </p:sp>
      <p:sp>
        <p:nvSpPr>
          <p:cNvPr id="129" name="Google Shape;129;p20"/>
          <p:cNvSpPr/>
          <p:nvPr/>
        </p:nvSpPr>
        <p:spPr>
          <a:xfrm>
            <a:off x="3536342" y="0"/>
            <a:ext cx="5607658" cy="5143500"/>
          </a:xfrm>
          <a:custGeom>
            <a:rect b="b" l="l" r="r" t="t"/>
            <a:pathLst>
              <a:path extrusionOk="0" h="6858000" w="7476877">
                <a:moveTo>
                  <a:pt x="637332" y="4332728"/>
                </a:moveTo>
                <a:cubicBezTo>
                  <a:pt x="637332" y="4332728"/>
                  <a:pt x="637332" y="4332728"/>
                  <a:pt x="1576347" y="4332728"/>
                </a:cubicBezTo>
                <a:cubicBezTo>
                  <a:pt x="1635163" y="4332728"/>
                  <a:pt x="1691949" y="4365681"/>
                  <a:pt x="1720345" y="4419228"/>
                </a:cubicBezTo>
                <a:cubicBezTo>
                  <a:pt x="1720345" y="4419228"/>
                  <a:pt x="1720345" y="4419228"/>
                  <a:pt x="2190864" y="5245095"/>
                </a:cubicBezTo>
                <a:cubicBezTo>
                  <a:pt x="2221287" y="5296583"/>
                  <a:pt x="2221287" y="5362488"/>
                  <a:pt x="2190864" y="5413976"/>
                </a:cubicBezTo>
                <a:cubicBezTo>
                  <a:pt x="2190864" y="5413976"/>
                  <a:pt x="2190864" y="5413976"/>
                  <a:pt x="1720345" y="6239844"/>
                </a:cubicBezTo>
                <a:cubicBezTo>
                  <a:pt x="1691949" y="6293391"/>
                  <a:pt x="1635163" y="6326343"/>
                  <a:pt x="1576347" y="6326343"/>
                </a:cubicBezTo>
                <a:cubicBezTo>
                  <a:pt x="1576347" y="6326343"/>
                  <a:pt x="1576347" y="6326343"/>
                  <a:pt x="637332" y="6326343"/>
                </a:cubicBezTo>
                <a:cubicBezTo>
                  <a:pt x="576490" y="6326343"/>
                  <a:pt x="521732" y="6293391"/>
                  <a:pt x="491309" y="6239844"/>
                </a:cubicBezTo>
                <a:cubicBezTo>
                  <a:pt x="491309" y="6239844"/>
                  <a:pt x="491309" y="6239844"/>
                  <a:pt x="22817" y="5413976"/>
                </a:cubicBezTo>
                <a:cubicBezTo>
                  <a:pt x="-7605" y="5362488"/>
                  <a:pt x="-7605" y="5296583"/>
                  <a:pt x="22817" y="5245095"/>
                </a:cubicBezTo>
                <a:cubicBezTo>
                  <a:pt x="22817" y="5245095"/>
                  <a:pt x="22817" y="5245095"/>
                  <a:pt x="491309" y="4419228"/>
                </a:cubicBezTo>
                <a:cubicBezTo>
                  <a:pt x="521732" y="4365681"/>
                  <a:pt x="576490" y="4332728"/>
                  <a:pt x="637332" y="4332728"/>
                </a:cubicBezTo>
                <a:close/>
                <a:moveTo>
                  <a:pt x="3853980" y="0"/>
                </a:moveTo>
                <a:lnTo>
                  <a:pt x="5043644" y="0"/>
                </a:lnTo>
                <a:lnTo>
                  <a:pt x="5083740" y="70378"/>
                </a:lnTo>
                <a:cubicBezTo>
                  <a:pt x="5127533" y="147245"/>
                  <a:pt x="5174639" y="229925"/>
                  <a:pt x="5225307" y="318859"/>
                </a:cubicBezTo>
                <a:cubicBezTo>
                  <a:pt x="5271897" y="397715"/>
                  <a:pt x="5271897" y="498649"/>
                  <a:pt x="5225307" y="577503"/>
                </a:cubicBezTo>
                <a:cubicBezTo>
                  <a:pt x="5225307" y="577503"/>
                  <a:pt x="5225307" y="577503"/>
                  <a:pt x="4504695" y="1842337"/>
                </a:cubicBezTo>
                <a:cubicBezTo>
                  <a:pt x="4461209" y="1924345"/>
                  <a:pt x="4374239" y="1974811"/>
                  <a:pt x="4284162" y="1974811"/>
                </a:cubicBezTo>
                <a:cubicBezTo>
                  <a:pt x="4284162" y="1974811"/>
                  <a:pt x="4284162" y="1974811"/>
                  <a:pt x="2846045" y="1974811"/>
                </a:cubicBezTo>
                <a:cubicBezTo>
                  <a:pt x="2822750" y="1974811"/>
                  <a:pt x="2800035" y="1971656"/>
                  <a:pt x="2778342" y="1965645"/>
                </a:cubicBezTo>
                <a:lnTo>
                  <a:pt x="2731777" y="1945746"/>
                </a:lnTo>
                <a:lnTo>
                  <a:pt x="2760233" y="1895581"/>
                </a:lnTo>
                <a:cubicBezTo>
                  <a:pt x="3017539" y="1441999"/>
                  <a:pt x="3346890" y="861413"/>
                  <a:pt x="3768459" y="118263"/>
                </a:cubicBezTo>
                <a:cubicBezTo>
                  <a:pt x="3784101" y="90729"/>
                  <a:pt x="3801308" y="64519"/>
                  <a:pt x="3819932" y="39732"/>
                </a:cubicBezTo>
                <a:close/>
                <a:moveTo>
                  <a:pt x="1880237" y="0"/>
                </a:moveTo>
                <a:lnTo>
                  <a:pt x="2102124" y="0"/>
                </a:lnTo>
                <a:lnTo>
                  <a:pt x="2086946" y="26756"/>
                </a:lnTo>
                <a:cubicBezTo>
                  <a:pt x="1911773" y="335552"/>
                  <a:pt x="1911773" y="335552"/>
                  <a:pt x="1911773" y="335552"/>
                </a:cubicBezTo>
                <a:cubicBezTo>
                  <a:pt x="1865182" y="414408"/>
                  <a:pt x="1865182" y="515344"/>
                  <a:pt x="1911773" y="594199"/>
                </a:cubicBezTo>
                <a:cubicBezTo>
                  <a:pt x="2629280" y="1859030"/>
                  <a:pt x="2629280" y="1859030"/>
                  <a:pt x="2629280" y="1859030"/>
                </a:cubicBezTo>
                <a:cubicBezTo>
                  <a:pt x="2652576" y="1900035"/>
                  <a:pt x="2685189" y="1933154"/>
                  <a:pt x="2723627" y="1956020"/>
                </a:cubicBezTo>
                <a:lnTo>
                  <a:pt x="2734544" y="1960685"/>
                </a:lnTo>
                <a:lnTo>
                  <a:pt x="2676021" y="2063851"/>
                </a:lnTo>
                <a:lnTo>
                  <a:pt x="2632495" y="2140578"/>
                </a:lnTo>
                <a:lnTo>
                  <a:pt x="2677641" y="2159871"/>
                </a:lnTo>
                <a:cubicBezTo>
                  <a:pt x="2702113" y="2166652"/>
                  <a:pt x="2727732" y="2170210"/>
                  <a:pt x="2754009" y="2170210"/>
                </a:cubicBezTo>
                <a:cubicBezTo>
                  <a:pt x="4376198" y="2170210"/>
                  <a:pt x="4376198" y="2170210"/>
                  <a:pt x="4376198" y="2170210"/>
                </a:cubicBezTo>
                <a:cubicBezTo>
                  <a:pt x="4477805" y="2170210"/>
                  <a:pt x="4575904" y="2113286"/>
                  <a:pt x="4624956" y="2020780"/>
                </a:cubicBezTo>
                <a:cubicBezTo>
                  <a:pt x="5437803" y="594055"/>
                  <a:pt x="5437803" y="594055"/>
                  <a:pt x="5437803" y="594055"/>
                </a:cubicBezTo>
                <a:cubicBezTo>
                  <a:pt x="5490358" y="505109"/>
                  <a:pt x="5490358" y="391256"/>
                  <a:pt x="5437803" y="302307"/>
                </a:cubicBezTo>
                <a:cubicBezTo>
                  <a:pt x="5387000" y="213137"/>
                  <a:pt x="5339373" y="129540"/>
                  <a:pt x="5294722" y="51168"/>
                </a:cubicBezTo>
                <a:lnTo>
                  <a:pt x="5265570" y="0"/>
                </a:lnTo>
                <a:lnTo>
                  <a:pt x="7476877" y="0"/>
                </a:lnTo>
                <a:lnTo>
                  <a:pt x="7476877" y="6858000"/>
                </a:lnTo>
                <a:lnTo>
                  <a:pt x="3343303" y="6858000"/>
                </a:lnTo>
                <a:lnTo>
                  <a:pt x="3297958" y="6778065"/>
                </a:lnTo>
                <a:cubicBezTo>
                  <a:pt x="3015657" y="6280421"/>
                  <a:pt x="2563976" y="5484189"/>
                  <a:pt x="1841286" y="4210218"/>
                </a:cubicBezTo>
                <a:cubicBezTo>
                  <a:pt x="1716144" y="3998418"/>
                  <a:pt x="1716144" y="3727316"/>
                  <a:pt x="1841286" y="3515516"/>
                </a:cubicBezTo>
                <a:cubicBezTo>
                  <a:pt x="1841286" y="3515516"/>
                  <a:pt x="1841286" y="3515516"/>
                  <a:pt x="2556859" y="2254092"/>
                </a:cubicBezTo>
                <a:lnTo>
                  <a:pt x="2617166" y="2147787"/>
                </a:lnTo>
                <a:lnTo>
                  <a:pt x="2615044" y="2146880"/>
                </a:lnTo>
                <a:cubicBezTo>
                  <a:pt x="2571686" y="2121084"/>
                  <a:pt x="2534897" y="2083728"/>
                  <a:pt x="2508620" y="2037473"/>
                </a:cubicBezTo>
                <a:cubicBezTo>
                  <a:pt x="2508620" y="2037473"/>
                  <a:pt x="2508620" y="2037473"/>
                  <a:pt x="1699276" y="610749"/>
                </a:cubicBezTo>
                <a:cubicBezTo>
                  <a:pt x="1646720" y="521803"/>
                  <a:pt x="1646720" y="407950"/>
                  <a:pt x="1699276" y="319000"/>
                </a:cubicBezTo>
                <a:cubicBezTo>
                  <a:pt x="1699276" y="319000"/>
                  <a:pt x="1699276" y="319000"/>
                  <a:pt x="1843322" y="65075"/>
                </a:cubicBezTo>
                <a:close/>
              </a:path>
            </a:pathLst>
          </a:custGeom>
          <a:solidFill>
            <a:srgbClr val="7F7F7F">
              <a:alpha val="14510"/>
            </a:srgbClr>
          </a:solidFill>
          <a:ln>
            <a:noFill/>
          </a:ln>
        </p:spPr>
        <p:txBody>
          <a:bodyPr anchorCtr="0" anchor="ctr" bIns="34275" lIns="68575" spcFirstLastPara="1" rIns="68575" wrap="square" tIns="34275">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Calibri"/>
              <a:ea typeface="Calibri"/>
              <a:cs typeface="Calibri"/>
              <a:sym typeface="Calibri"/>
            </a:endParaRPr>
          </a:p>
        </p:txBody>
      </p:sp>
      <p:grpSp>
        <p:nvGrpSpPr>
          <p:cNvPr id="130" name="Google Shape;130;p20"/>
          <p:cNvGrpSpPr/>
          <p:nvPr/>
        </p:nvGrpSpPr>
        <p:grpSpPr>
          <a:xfrm>
            <a:off x="331470" y="420942"/>
            <a:ext cx="846286" cy="635404"/>
            <a:chOff x="7393391" y="1075612"/>
            <a:chExt cx="1128381" cy="847205"/>
          </a:xfrm>
        </p:grpSpPr>
        <p:sp>
          <p:nvSpPr>
            <p:cNvPr id="131" name="Google Shape;131;p20"/>
            <p:cNvSpPr/>
            <p:nvPr/>
          </p:nvSpPr>
          <p:spPr>
            <a:xfrm>
              <a:off x="7393391" y="1327438"/>
              <a:ext cx="675351" cy="595380"/>
            </a:xfrm>
            <a:custGeom>
              <a:rect b="b" l="l" r="r" t="t"/>
              <a:pathLst>
                <a:path extrusionOk="0" h="692" w="785">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cap="flat" cmpd="sng" w="28575">
              <a:solidFill>
                <a:schemeClr val="dk1"/>
              </a:solidFill>
              <a:prstDash val="solid"/>
              <a:round/>
              <a:headEnd len="sm" w="sm" type="none"/>
              <a:tailEnd len="sm" w="sm" type="none"/>
            </a:ln>
          </p:spPr>
          <p:txBody>
            <a:bodyPr anchorCtr="0" anchor="t" bIns="34275" lIns="68575" spcFirstLastPara="1" rIns="68575" wrap="square" tIns="3427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chemeClr val="dk1"/>
                </a:solidFill>
                <a:latin typeface="Calibri"/>
                <a:ea typeface="Calibri"/>
                <a:cs typeface="Calibri"/>
                <a:sym typeface="Calibri"/>
              </a:endParaRPr>
            </a:p>
          </p:txBody>
        </p:sp>
        <p:sp>
          <p:nvSpPr>
            <p:cNvPr id="132" name="Google Shape;132;p20"/>
            <p:cNvSpPr/>
            <p:nvPr/>
          </p:nvSpPr>
          <p:spPr>
            <a:xfrm>
              <a:off x="7971281" y="1075612"/>
              <a:ext cx="550491" cy="485307"/>
            </a:xfrm>
            <a:custGeom>
              <a:rect b="b" l="l" r="r" t="t"/>
              <a:pathLst>
                <a:path extrusionOk="0" h="692" w="785">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cap="flat" cmpd="sng" w="28575">
              <a:solidFill>
                <a:schemeClr val="dk1"/>
              </a:solidFill>
              <a:prstDash val="solid"/>
              <a:round/>
              <a:headEnd len="sm" w="sm" type="none"/>
              <a:tailEnd len="sm" w="sm" type="none"/>
            </a:ln>
          </p:spPr>
          <p:txBody>
            <a:bodyPr anchorCtr="0" anchor="t" bIns="34275" lIns="68575" spcFirstLastPara="1" rIns="68575" wrap="square" tIns="3427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chemeClr val="dk1"/>
                </a:solidFill>
                <a:latin typeface="Calibri"/>
                <a:ea typeface="Calibri"/>
                <a:cs typeface="Calibri"/>
                <a:sym typeface="Calibri"/>
              </a:endParaRPr>
            </a:p>
          </p:txBody>
        </p:sp>
      </p:grpSp>
      <p:pic>
        <p:nvPicPr>
          <p:cNvPr descr="Logotipo&#10;&#10;Descripción generada automáticamente" id="133" name="Google Shape;133;p20"/>
          <p:cNvPicPr preferRelativeResize="0"/>
          <p:nvPr/>
        </p:nvPicPr>
        <p:blipFill rotWithShape="1">
          <a:blip r:embed="rId3">
            <a:alphaModFix/>
          </a:blip>
          <a:srcRect b="0" l="0" r="0" t="0"/>
          <a:stretch/>
        </p:blipFill>
        <p:spPr>
          <a:xfrm>
            <a:off x="7794969" y="4521954"/>
            <a:ext cx="1022094" cy="360288"/>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7" name="Shape 137"/>
        <p:cNvGrpSpPr/>
        <p:nvPr/>
      </p:nvGrpSpPr>
      <p:grpSpPr>
        <a:xfrm>
          <a:off x="0" y="0"/>
          <a:ext cx="0" cy="0"/>
          <a:chOff x="0" y="0"/>
          <a:chExt cx="0" cy="0"/>
        </a:xfrm>
      </p:grpSpPr>
      <p:sp>
        <p:nvSpPr>
          <p:cNvPr id="138" name="Google Shape;138;p21"/>
          <p:cNvSpPr txBox="1"/>
          <p:nvPr>
            <p:ph type="title"/>
          </p:nvPr>
        </p:nvSpPr>
        <p:spPr>
          <a:xfrm>
            <a:off x="1177755" y="772163"/>
            <a:ext cx="7720200" cy="994200"/>
          </a:xfrm>
          <a:prstGeom prst="rect">
            <a:avLst/>
          </a:prstGeom>
          <a:noFill/>
          <a:ln>
            <a:noFill/>
          </a:ln>
        </p:spPr>
        <p:txBody>
          <a:bodyPr anchorCtr="0" anchor="ctr" bIns="34275" lIns="68575" spcFirstLastPara="1" rIns="68575" wrap="square" tIns="34275">
            <a:normAutofit/>
          </a:bodyPr>
          <a:lstStyle/>
          <a:p>
            <a:pPr indent="0" lvl="0" marL="0" rtl="0" algn="l">
              <a:lnSpc>
                <a:spcPct val="90000"/>
              </a:lnSpc>
              <a:spcBef>
                <a:spcPts val="0"/>
              </a:spcBef>
              <a:spcAft>
                <a:spcPts val="0"/>
              </a:spcAft>
              <a:buSzPts val="1400"/>
              <a:buNone/>
            </a:pPr>
            <a:r>
              <a:rPr b="1" lang="it" sz="2100"/>
              <a:t>Conclusione </a:t>
            </a:r>
            <a:endParaRPr sz="2100"/>
          </a:p>
        </p:txBody>
      </p:sp>
      <p:sp>
        <p:nvSpPr>
          <p:cNvPr id="139" name="Google Shape;139;p21"/>
          <p:cNvSpPr txBox="1"/>
          <p:nvPr>
            <p:ph idx="1" type="body"/>
          </p:nvPr>
        </p:nvSpPr>
        <p:spPr>
          <a:xfrm>
            <a:off x="1049167" y="1617565"/>
            <a:ext cx="7252800" cy="1711800"/>
          </a:xfrm>
          <a:prstGeom prst="rect">
            <a:avLst/>
          </a:prstGeom>
          <a:noFill/>
          <a:ln>
            <a:noFill/>
          </a:ln>
        </p:spPr>
        <p:txBody>
          <a:bodyPr anchorCtr="0" anchor="t" bIns="34275" lIns="68575" spcFirstLastPara="1" rIns="68575" wrap="square" tIns="34275">
            <a:noAutofit/>
          </a:bodyPr>
          <a:lstStyle/>
          <a:p>
            <a:pPr indent="0" lvl="0" marL="88900" rtl="0" algn="l">
              <a:lnSpc>
                <a:spcPct val="90000"/>
              </a:lnSpc>
              <a:spcBef>
                <a:spcPts val="800"/>
              </a:spcBef>
              <a:spcAft>
                <a:spcPts val="0"/>
              </a:spcAft>
              <a:buSzPts val="1400"/>
              <a:buNone/>
            </a:pPr>
            <a:r>
              <a:rPr b="0" i="0" lang="it" sz="1700">
                <a:solidFill>
                  <a:schemeClr val="dk1"/>
                </a:solidFill>
                <a:latin typeface="Calibri"/>
                <a:ea typeface="Calibri"/>
                <a:cs typeface="Calibri"/>
                <a:sym typeface="Calibri"/>
              </a:rPr>
              <a:t>Una buona fattura non è solo una ricevuta di vendita, ma un documento legale che protegge la vostra azienda </a:t>
            </a:r>
            <a:r>
              <a:rPr lang="it" sz="1700">
                <a:solidFill>
                  <a:schemeClr val="dk1"/>
                </a:solidFill>
                <a:latin typeface="Calibri"/>
                <a:ea typeface="Calibri"/>
                <a:cs typeface="Calibri"/>
                <a:sym typeface="Calibri"/>
              </a:rPr>
              <a:t>da errori e rischi</a:t>
            </a:r>
            <a:r>
              <a:rPr b="0" i="0" lang="it" sz="1700">
                <a:solidFill>
                  <a:schemeClr val="dk1"/>
                </a:solidFill>
                <a:latin typeface="Calibri"/>
                <a:ea typeface="Calibri"/>
                <a:cs typeface="Calibri"/>
                <a:sym typeface="Calibri"/>
              </a:rPr>
              <a:t>. Scrivendo fatture accurate, eviterete malintesi </a:t>
            </a:r>
            <a:r>
              <a:rPr lang="it" sz="1700">
                <a:solidFill>
                  <a:schemeClr val="dk1"/>
                </a:solidFill>
                <a:latin typeface="Calibri"/>
                <a:ea typeface="Calibri"/>
                <a:cs typeface="Calibri"/>
                <a:sym typeface="Calibri"/>
              </a:rPr>
              <a:t>e controversie </a:t>
            </a:r>
            <a:r>
              <a:rPr b="0" i="0" lang="it" sz="1700">
                <a:solidFill>
                  <a:schemeClr val="dk1"/>
                </a:solidFill>
                <a:latin typeface="Calibri"/>
                <a:ea typeface="Calibri"/>
                <a:cs typeface="Calibri"/>
                <a:sym typeface="Calibri"/>
              </a:rPr>
              <a:t>con i clienti e avrete un sistema contabile organizzato che vi aiuterà a modellare i processi aziendali e a calcolare correttamente le imposte. </a:t>
            </a:r>
            <a:endParaRPr/>
          </a:p>
        </p:txBody>
      </p:sp>
      <p:sp>
        <p:nvSpPr>
          <p:cNvPr id="140" name="Google Shape;140;p21"/>
          <p:cNvSpPr/>
          <p:nvPr/>
        </p:nvSpPr>
        <p:spPr>
          <a:xfrm>
            <a:off x="3536343" y="0"/>
            <a:ext cx="5607658" cy="5143500"/>
          </a:xfrm>
          <a:custGeom>
            <a:rect b="b" l="l" r="r" t="t"/>
            <a:pathLst>
              <a:path extrusionOk="0" h="6858000" w="7476877">
                <a:moveTo>
                  <a:pt x="637332" y="4332728"/>
                </a:moveTo>
                <a:cubicBezTo>
                  <a:pt x="637332" y="4332728"/>
                  <a:pt x="637332" y="4332728"/>
                  <a:pt x="1576347" y="4332728"/>
                </a:cubicBezTo>
                <a:cubicBezTo>
                  <a:pt x="1635163" y="4332728"/>
                  <a:pt x="1691949" y="4365681"/>
                  <a:pt x="1720345" y="4419228"/>
                </a:cubicBezTo>
                <a:cubicBezTo>
                  <a:pt x="1720345" y="4419228"/>
                  <a:pt x="1720345" y="4419228"/>
                  <a:pt x="2190864" y="5245095"/>
                </a:cubicBezTo>
                <a:cubicBezTo>
                  <a:pt x="2221287" y="5296583"/>
                  <a:pt x="2221287" y="5362488"/>
                  <a:pt x="2190864" y="5413976"/>
                </a:cubicBezTo>
                <a:cubicBezTo>
                  <a:pt x="2190864" y="5413976"/>
                  <a:pt x="2190864" y="5413976"/>
                  <a:pt x="1720345" y="6239844"/>
                </a:cubicBezTo>
                <a:cubicBezTo>
                  <a:pt x="1691949" y="6293391"/>
                  <a:pt x="1635163" y="6326343"/>
                  <a:pt x="1576347" y="6326343"/>
                </a:cubicBezTo>
                <a:cubicBezTo>
                  <a:pt x="1576347" y="6326343"/>
                  <a:pt x="1576347" y="6326343"/>
                  <a:pt x="637332" y="6326343"/>
                </a:cubicBezTo>
                <a:cubicBezTo>
                  <a:pt x="576490" y="6326343"/>
                  <a:pt x="521732" y="6293391"/>
                  <a:pt x="491309" y="6239844"/>
                </a:cubicBezTo>
                <a:cubicBezTo>
                  <a:pt x="491309" y="6239844"/>
                  <a:pt x="491309" y="6239844"/>
                  <a:pt x="22817" y="5413976"/>
                </a:cubicBezTo>
                <a:cubicBezTo>
                  <a:pt x="-7605" y="5362488"/>
                  <a:pt x="-7605" y="5296583"/>
                  <a:pt x="22817" y="5245095"/>
                </a:cubicBezTo>
                <a:cubicBezTo>
                  <a:pt x="22817" y="5245095"/>
                  <a:pt x="22817" y="5245095"/>
                  <a:pt x="491309" y="4419228"/>
                </a:cubicBezTo>
                <a:cubicBezTo>
                  <a:pt x="521732" y="4365681"/>
                  <a:pt x="576490" y="4332728"/>
                  <a:pt x="637332" y="4332728"/>
                </a:cubicBezTo>
                <a:close/>
                <a:moveTo>
                  <a:pt x="3853980" y="0"/>
                </a:moveTo>
                <a:lnTo>
                  <a:pt x="5043644" y="0"/>
                </a:lnTo>
                <a:lnTo>
                  <a:pt x="5083740" y="70378"/>
                </a:lnTo>
                <a:cubicBezTo>
                  <a:pt x="5127533" y="147245"/>
                  <a:pt x="5174639" y="229925"/>
                  <a:pt x="5225307" y="318859"/>
                </a:cubicBezTo>
                <a:cubicBezTo>
                  <a:pt x="5271897" y="397715"/>
                  <a:pt x="5271897" y="498649"/>
                  <a:pt x="5225307" y="577503"/>
                </a:cubicBezTo>
                <a:cubicBezTo>
                  <a:pt x="5225307" y="577503"/>
                  <a:pt x="5225307" y="577503"/>
                  <a:pt x="4504695" y="1842337"/>
                </a:cubicBezTo>
                <a:cubicBezTo>
                  <a:pt x="4461209" y="1924345"/>
                  <a:pt x="4374239" y="1974811"/>
                  <a:pt x="4284162" y="1974811"/>
                </a:cubicBezTo>
                <a:cubicBezTo>
                  <a:pt x="4284162" y="1974811"/>
                  <a:pt x="4284162" y="1974811"/>
                  <a:pt x="2846045" y="1974811"/>
                </a:cubicBezTo>
                <a:cubicBezTo>
                  <a:pt x="2822750" y="1974811"/>
                  <a:pt x="2800035" y="1971656"/>
                  <a:pt x="2778342" y="1965645"/>
                </a:cubicBezTo>
                <a:lnTo>
                  <a:pt x="2731777" y="1945746"/>
                </a:lnTo>
                <a:lnTo>
                  <a:pt x="2760233" y="1895581"/>
                </a:lnTo>
                <a:cubicBezTo>
                  <a:pt x="3017539" y="1441999"/>
                  <a:pt x="3346890" y="861413"/>
                  <a:pt x="3768459" y="118263"/>
                </a:cubicBezTo>
                <a:cubicBezTo>
                  <a:pt x="3784101" y="90729"/>
                  <a:pt x="3801308" y="64519"/>
                  <a:pt x="3819932" y="39732"/>
                </a:cubicBezTo>
                <a:close/>
                <a:moveTo>
                  <a:pt x="1880237" y="0"/>
                </a:moveTo>
                <a:lnTo>
                  <a:pt x="2102124" y="0"/>
                </a:lnTo>
                <a:lnTo>
                  <a:pt x="2086946" y="26756"/>
                </a:lnTo>
                <a:cubicBezTo>
                  <a:pt x="1911773" y="335552"/>
                  <a:pt x="1911773" y="335552"/>
                  <a:pt x="1911773" y="335552"/>
                </a:cubicBezTo>
                <a:cubicBezTo>
                  <a:pt x="1865182" y="414408"/>
                  <a:pt x="1865182" y="515344"/>
                  <a:pt x="1911773" y="594199"/>
                </a:cubicBezTo>
                <a:cubicBezTo>
                  <a:pt x="2629280" y="1859030"/>
                  <a:pt x="2629280" y="1859030"/>
                  <a:pt x="2629280" y="1859030"/>
                </a:cubicBezTo>
                <a:cubicBezTo>
                  <a:pt x="2652576" y="1900035"/>
                  <a:pt x="2685189" y="1933154"/>
                  <a:pt x="2723627" y="1956020"/>
                </a:cubicBezTo>
                <a:lnTo>
                  <a:pt x="2734544" y="1960685"/>
                </a:lnTo>
                <a:lnTo>
                  <a:pt x="2676021" y="2063851"/>
                </a:lnTo>
                <a:lnTo>
                  <a:pt x="2632495" y="2140578"/>
                </a:lnTo>
                <a:lnTo>
                  <a:pt x="2677641" y="2159871"/>
                </a:lnTo>
                <a:cubicBezTo>
                  <a:pt x="2702113" y="2166652"/>
                  <a:pt x="2727732" y="2170210"/>
                  <a:pt x="2754009" y="2170210"/>
                </a:cubicBezTo>
                <a:cubicBezTo>
                  <a:pt x="4376198" y="2170210"/>
                  <a:pt x="4376198" y="2170210"/>
                  <a:pt x="4376198" y="2170210"/>
                </a:cubicBezTo>
                <a:cubicBezTo>
                  <a:pt x="4477805" y="2170210"/>
                  <a:pt x="4575904" y="2113286"/>
                  <a:pt x="4624956" y="2020780"/>
                </a:cubicBezTo>
                <a:cubicBezTo>
                  <a:pt x="5437803" y="594055"/>
                  <a:pt x="5437803" y="594055"/>
                  <a:pt x="5437803" y="594055"/>
                </a:cubicBezTo>
                <a:cubicBezTo>
                  <a:pt x="5490358" y="505109"/>
                  <a:pt x="5490358" y="391256"/>
                  <a:pt x="5437803" y="302307"/>
                </a:cubicBezTo>
                <a:cubicBezTo>
                  <a:pt x="5387000" y="213137"/>
                  <a:pt x="5339373" y="129540"/>
                  <a:pt x="5294722" y="51168"/>
                </a:cubicBezTo>
                <a:lnTo>
                  <a:pt x="5265570" y="0"/>
                </a:lnTo>
                <a:lnTo>
                  <a:pt x="7476877" y="0"/>
                </a:lnTo>
                <a:lnTo>
                  <a:pt x="7476877" y="6858000"/>
                </a:lnTo>
                <a:lnTo>
                  <a:pt x="3343303" y="6858000"/>
                </a:lnTo>
                <a:lnTo>
                  <a:pt x="3297958" y="6778065"/>
                </a:lnTo>
                <a:cubicBezTo>
                  <a:pt x="3015657" y="6280421"/>
                  <a:pt x="2563976" y="5484189"/>
                  <a:pt x="1841286" y="4210218"/>
                </a:cubicBezTo>
                <a:cubicBezTo>
                  <a:pt x="1716144" y="3998418"/>
                  <a:pt x="1716144" y="3727316"/>
                  <a:pt x="1841286" y="3515516"/>
                </a:cubicBezTo>
                <a:cubicBezTo>
                  <a:pt x="1841286" y="3515516"/>
                  <a:pt x="1841286" y="3515516"/>
                  <a:pt x="2556859" y="2254092"/>
                </a:cubicBezTo>
                <a:lnTo>
                  <a:pt x="2617166" y="2147787"/>
                </a:lnTo>
                <a:lnTo>
                  <a:pt x="2615044" y="2146880"/>
                </a:lnTo>
                <a:cubicBezTo>
                  <a:pt x="2571686" y="2121084"/>
                  <a:pt x="2534897" y="2083728"/>
                  <a:pt x="2508620" y="2037473"/>
                </a:cubicBezTo>
                <a:cubicBezTo>
                  <a:pt x="2508620" y="2037473"/>
                  <a:pt x="2508620" y="2037473"/>
                  <a:pt x="1699276" y="610749"/>
                </a:cubicBezTo>
                <a:cubicBezTo>
                  <a:pt x="1646720" y="521803"/>
                  <a:pt x="1646720" y="407950"/>
                  <a:pt x="1699276" y="319000"/>
                </a:cubicBezTo>
                <a:cubicBezTo>
                  <a:pt x="1699276" y="319000"/>
                  <a:pt x="1699276" y="319000"/>
                  <a:pt x="1843322" y="65075"/>
                </a:cubicBezTo>
                <a:close/>
              </a:path>
            </a:pathLst>
          </a:custGeom>
          <a:solidFill>
            <a:srgbClr val="7F7F7F">
              <a:alpha val="14510"/>
            </a:srgbClr>
          </a:solidFill>
          <a:ln>
            <a:noFill/>
          </a:ln>
        </p:spPr>
        <p:txBody>
          <a:bodyPr anchorCtr="0" anchor="ctr" bIns="34275" lIns="68575" spcFirstLastPara="1" rIns="68575" wrap="square" tIns="34275">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Calibri"/>
              <a:ea typeface="Calibri"/>
              <a:cs typeface="Calibri"/>
              <a:sym typeface="Calibri"/>
            </a:endParaRPr>
          </a:p>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Calibri"/>
              <a:ea typeface="Calibri"/>
              <a:cs typeface="Calibri"/>
              <a:sym typeface="Calibri"/>
            </a:endParaRPr>
          </a:p>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Calibri"/>
              <a:ea typeface="Calibri"/>
              <a:cs typeface="Calibri"/>
              <a:sym typeface="Calibri"/>
            </a:endParaRPr>
          </a:p>
        </p:txBody>
      </p:sp>
      <p:grpSp>
        <p:nvGrpSpPr>
          <p:cNvPr id="141" name="Google Shape;141;p21"/>
          <p:cNvGrpSpPr/>
          <p:nvPr/>
        </p:nvGrpSpPr>
        <p:grpSpPr>
          <a:xfrm>
            <a:off x="331470" y="420942"/>
            <a:ext cx="846286" cy="635404"/>
            <a:chOff x="7393391" y="1075612"/>
            <a:chExt cx="1128381" cy="847205"/>
          </a:xfrm>
        </p:grpSpPr>
        <p:sp>
          <p:nvSpPr>
            <p:cNvPr id="142" name="Google Shape;142;p21"/>
            <p:cNvSpPr/>
            <p:nvPr/>
          </p:nvSpPr>
          <p:spPr>
            <a:xfrm>
              <a:off x="7393391" y="1327438"/>
              <a:ext cx="675351" cy="595380"/>
            </a:xfrm>
            <a:custGeom>
              <a:rect b="b" l="l" r="r" t="t"/>
              <a:pathLst>
                <a:path extrusionOk="0" h="692" w="785">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cap="flat" cmpd="sng" w="28575">
              <a:solidFill>
                <a:schemeClr val="dk1"/>
              </a:solidFill>
              <a:prstDash val="solid"/>
              <a:round/>
              <a:headEnd len="sm" w="sm" type="none"/>
              <a:tailEnd len="sm" w="sm" type="none"/>
            </a:ln>
          </p:spPr>
          <p:txBody>
            <a:bodyPr anchorCtr="0" anchor="t" bIns="34275" lIns="68575" spcFirstLastPara="1" rIns="68575" wrap="square" tIns="3427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chemeClr val="dk1"/>
                </a:solidFill>
                <a:latin typeface="Calibri"/>
                <a:ea typeface="Calibri"/>
                <a:cs typeface="Calibri"/>
                <a:sym typeface="Calibri"/>
              </a:endParaRPr>
            </a:p>
          </p:txBody>
        </p:sp>
        <p:sp>
          <p:nvSpPr>
            <p:cNvPr id="143" name="Google Shape;143;p21"/>
            <p:cNvSpPr/>
            <p:nvPr/>
          </p:nvSpPr>
          <p:spPr>
            <a:xfrm>
              <a:off x="7971281" y="1075612"/>
              <a:ext cx="550491" cy="485307"/>
            </a:xfrm>
            <a:custGeom>
              <a:rect b="b" l="l" r="r" t="t"/>
              <a:pathLst>
                <a:path extrusionOk="0" h="692" w="785">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cap="flat" cmpd="sng" w="28575">
              <a:solidFill>
                <a:schemeClr val="dk1"/>
              </a:solidFill>
              <a:prstDash val="solid"/>
              <a:round/>
              <a:headEnd len="sm" w="sm" type="none"/>
              <a:tailEnd len="sm" w="sm" type="none"/>
            </a:ln>
          </p:spPr>
          <p:txBody>
            <a:bodyPr anchorCtr="0" anchor="t" bIns="34275" lIns="68575" spcFirstLastPara="1" rIns="68575" wrap="square" tIns="3427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chemeClr val="dk1"/>
                </a:solidFill>
                <a:latin typeface="Calibri"/>
                <a:ea typeface="Calibri"/>
                <a:cs typeface="Calibri"/>
                <a:sym typeface="Calibri"/>
              </a:endParaRPr>
            </a:p>
          </p:txBody>
        </p:sp>
      </p:grpSp>
      <p:pic>
        <p:nvPicPr>
          <p:cNvPr descr="Logotipo&#10;&#10;Descripción generada automáticamente" id="144" name="Google Shape;144;p21"/>
          <p:cNvPicPr preferRelativeResize="0"/>
          <p:nvPr/>
        </p:nvPicPr>
        <p:blipFill rotWithShape="1">
          <a:blip r:embed="rId3">
            <a:alphaModFix/>
          </a:blip>
          <a:srcRect b="0" l="0" r="0" t="0"/>
          <a:stretch/>
        </p:blipFill>
        <p:spPr>
          <a:xfrm>
            <a:off x="7790710" y="4371338"/>
            <a:ext cx="1022094" cy="360288"/>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8" name="Shape 148"/>
        <p:cNvGrpSpPr/>
        <p:nvPr/>
      </p:nvGrpSpPr>
      <p:grpSpPr>
        <a:xfrm>
          <a:off x="0" y="0"/>
          <a:ext cx="0" cy="0"/>
          <a:chOff x="0" y="0"/>
          <a:chExt cx="0" cy="0"/>
        </a:xfrm>
      </p:grpSpPr>
      <p:sp>
        <p:nvSpPr>
          <p:cNvPr id="149" name="Google Shape;149;p22"/>
          <p:cNvSpPr txBox="1"/>
          <p:nvPr>
            <p:ph type="title"/>
          </p:nvPr>
        </p:nvSpPr>
        <p:spPr>
          <a:xfrm>
            <a:off x="1611173" y="4564"/>
            <a:ext cx="3195300" cy="994200"/>
          </a:xfrm>
          <a:prstGeom prst="rect">
            <a:avLst/>
          </a:prstGeom>
          <a:noFill/>
          <a:ln>
            <a:noFill/>
          </a:ln>
        </p:spPr>
        <p:txBody>
          <a:bodyPr anchorCtr="0" anchor="ctr" bIns="34275" lIns="68575" spcFirstLastPara="1" rIns="68575" wrap="square" tIns="34275">
            <a:normAutofit/>
          </a:bodyPr>
          <a:lstStyle/>
          <a:p>
            <a:pPr indent="0" lvl="0" marL="0" rtl="0" algn="l">
              <a:lnSpc>
                <a:spcPct val="90000"/>
              </a:lnSpc>
              <a:spcBef>
                <a:spcPts val="0"/>
              </a:spcBef>
              <a:spcAft>
                <a:spcPts val="0"/>
              </a:spcAft>
              <a:buSzPts val="1400"/>
              <a:buNone/>
            </a:pPr>
            <a:r>
              <a:rPr b="1" lang="it" sz="2100"/>
              <a:t>Modello di fattura</a:t>
            </a:r>
            <a:endParaRPr b="1" sz="2100"/>
          </a:p>
        </p:txBody>
      </p:sp>
      <p:sp>
        <p:nvSpPr>
          <p:cNvPr id="150" name="Google Shape;150;p22"/>
          <p:cNvSpPr/>
          <p:nvPr/>
        </p:nvSpPr>
        <p:spPr>
          <a:xfrm>
            <a:off x="3536342" y="0"/>
            <a:ext cx="5607658" cy="5143500"/>
          </a:xfrm>
          <a:custGeom>
            <a:rect b="b" l="l" r="r" t="t"/>
            <a:pathLst>
              <a:path extrusionOk="0" h="6858000" w="7476877">
                <a:moveTo>
                  <a:pt x="637332" y="4332728"/>
                </a:moveTo>
                <a:cubicBezTo>
                  <a:pt x="637332" y="4332728"/>
                  <a:pt x="637332" y="4332728"/>
                  <a:pt x="1576347" y="4332728"/>
                </a:cubicBezTo>
                <a:cubicBezTo>
                  <a:pt x="1635163" y="4332728"/>
                  <a:pt x="1691949" y="4365681"/>
                  <a:pt x="1720345" y="4419228"/>
                </a:cubicBezTo>
                <a:cubicBezTo>
                  <a:pt x="1720345" y="4419228"/>
                  <a:pt x="1720345" y="4419228"/>
                  <a:pt x="2190864" y="5245095"/>
                </a:cubicBezTo>
                <a:cubicBezTo>
                  <a:pt x="2221287" y="5296583"/>
                  <a:pt x="2221287" y="5362488"/>
                  <a:pt x="2190864" y="5413976"/>
                </a:cubicBezTo>
                <a:cubicBezTo>
                  <a:pt x="2190864" y="5413976"/>
                  <a:pt x="2190864" y="5413976"/>
                  <a:pt x="1720345" y="6239844"/>
                </a:cubicBezTo>
                <a:cubicBezTo>
                  <a:pt x="1691949" y="6293391"/>
                  <a:pt x="1635163" y="6326343"/>
                  <a:pt x="1576347" y="6326343"/>
                </a:cubicBezTo>
                <a:cubicBezTo>
                  <a:pt x="1576347" y="6326343"/>
                  <a:pt x="1576347" y="6326343"/>
                  <a:pt x="637332" y="6326343"/>
                </a:cubicBezTo>
                <a:cubicBezTo>
                  <a:pt x="576490" y="6326343"/>
                  <a:pt x="521732" y="6293391"/>
                  <a:pt x="491309" y="6239844"/>
                </a:cubicBezTo>
                <a:cubicBezTo>
                  <a:pt x="491309" y="6239844"/>
                  <a:pt x="491309" y="6239844"/>
                  <a:pt x="22817" y="5413976"/>
                </a:cubicBezTo>
                <a:cubicBezTo>
                  <a:pt x="-7605" y="5362488"/>
                  <a:pt x="-7605" y="5296583"/>
                  <a:pt x="22817" y="5245095"/>
                </a:cubicBezTo>
                <a:cubicBezTo>
                  <a:pt x="22817" y="5245095"/>
                  <a:pt x="22817" y="5245095"/>
                  <a:pt x="491309" y="4419228"/>
                </a:cubicBezTo>
                <a:cubicBezTo>
                  <a:pt x="521732" y="4365681"/>
                  <a:pt x="576490" y="4332728"/>
                  <a:pt x="637332" y="4332728"/>
                </a:cubicBezTo>
                <a:close/>
                <a:moveTo>
                  <a:pt x="3853980" y="0"/>
                </a:moveTo>
                <a:lnTo>
                  <a:pt x="5043644" y="0"/>
                </a:lnTo>
                <a:lnTo>
                  <a:pt x="5083740" y="70378"/>
                </a:lnTo>
                <a:cubicBezTo>
                  <a:pt x="5127533" y="147245"/>
                  <a:pt x="5174639" y="229925"/>
                  <a:pt x="5225307" y="318859"/>
                </a:cubicBezTo>
                <a:cubicBezTo>
                  <a:pt x="5271897" y="397715"/>
                  <a:pt x="5271897" y="498649"/>
                  <a:pt x="5225307" y="577503"/>
                </a:cubicBezTo>
                <a:cubicBezTo>
                  <a:pt x="5225307" y="577503"/>
                  <a:pt x="5225307" y="577503"/>
                  <a:pt x="4504695" y="1842337"/>
                </a:cubicBezTo>
                <a:cubicBezTo>
                  <a:pt x="4461209" y="1924345"/>
                  <a:pt x="4374239" y="1974811"/>
                  <a:pt x="4284162" y="1974811"/>
                </a:cubicBezTo>
                <a:cubicBezTo>
                  <a:pt x="4284162" y="1974811"/>
                  <a:pt x="4284162" y="1974811"/>
                  <a:pt x="2846045" y="1974811"/>
                </a:cubicBezTo>
                <a:cubicBezTo>
                  <a:pt x="2822750" y="1974811"/>
                  <a:pt x="2800035" y="1971656"/>
                  <a:pt x="2778342" y="1965645"/>
                </a:cubicBezTo>
                <a:lnTo>
                  <a:pt x="2731777" y="1945746"/>
                </a:lnTo>
                <a:lnTo>
                  <a:pt x="2760233" y="1895581"/>
                </a:lnTo>
                <a:cubicBezTo>
                  <a:pt x="3017539" y="1441999"/>
                  <a:pt x="3346890" y="861413"/>
                  <a:pt x="3768459" y="118263"/>
                </a:cubicBezTo>
                <a:cubicBezTo>
                  <a:pt x="3784101" y="90729"/>
                  <a:pt x="3801308" y="64519"/>
                  <a:pt x="3819932" y="39732"/>
                </a:cubicBezTo>
                <a:close/>
                <a:moveTo>
                  <a:pt x="1880237" y="0"/>
                </a:moveTo>
                <a:lnTo>
                  <a:pt x="2102124" y="0"/>
                </a:lnTo>
                <a:lnTo>
                  <a:pt x="2086946" y="26756"/>
                </a:lnTo>
                <a:cubicBezTo>
                  <a:pt x="1911773" y="335552"/>
                  <a:pt x="1911773" y="335552"/>
                  <a:pt x="1911773" y="335552"/>
                </a:cubicBezTo>
                <a:cubicBezTo>
                  <a:pt x="1865182" y="414408"/>
                  <a:pt x="1865182" y="515344"/>
                  <a:pt x="1911773" y="594199"/>
                </a:cubicBezTo>
                <a:cubicBezTo>
                  <a:pt x="2629280" y="1859030"/>
                  <a:pt x="2629280" y="1859030"/>
                  <a:pt x="2629280" y="1859030"/>
                </a:cubicBezTo>
                <a:cubicBezTo>
                  <a:pt x="2652576" y="1900035"/>
                  <a:pt x="2685189" y="1933154"/>
                  <a:pt x="2723627" y="1956020"/>
                </a:cubicBezTo>
                <a:lnTo>
                  <a:pt x="2734544" y="1960685"/>
                </a:lnTo>
                <a:lnTo>
                  <a:pt x="2676021" y="2063851"/>
                </a:lnTo>
                <a:lnTo>
                  <a:pt x="2632495" y="2140578"/>
                </a:lnTo>
                <a:lnTo>
                  <a:pt x="2677641" y="2159871"/>
                </a:lnTo>
                <a:cubicBezTo>
                  <a:pt x="2702113" y="2166652"/>
                  <a:pt x="2727732" y="2170210"/>
                  <a:pt x="2754009" y="2170210"/>
                </a:cubicBezTo>
                <a:cubicBezTo>
                  <a:pt x="4376198" y="2170210"/>
                  <a:pt x="4376198" y="2170210"/>
                  <a:pt x="4376198" y="2170210"/>
                </a:cubicBezTo>
                <a:cubicBezTo>
                  <a:pt x="4477805" y="2170210"/>
                  <a:pt x="4575904" y="2113286"/>
                  <a:pt x="4624956" y="2020780"/>
                </a:cubicBezTo>
                <a:cubicBezTo>
                  <a:pt x="5437803" y="594055"/>
                  <a:pt x="5437803" y="594055"/>
                  <a:pt x="5437803" y="594055"/>
                </a:cubicBezTo>
                <a:cubicBezTo>
                  <a:pt x="5490358" y="505109"/>
                  <a:pt x="5490358" y="391256"/>
                  <a:pt x="5437803" y="302307"/>
                </a:cubicBezTo>
                <a:cubicBezTo>
                  <a:pt x="5387000" y="213137"/>
                  <a:pt x="5339373" y="129540"/>
                  <a:pt x="5294722" y="51168"/>
                </a:cubicBezTo>
                <a:lnTo>
                  <a:pt x="5265570" y="0"/>
                </a:lnTo>
                <a:lnTo>
                  <a:pt x="7476877" y="0"/>
                </a:lnTo>
                <a:lnTo>
                  <a:pt x="7476877" y="6858000"/>
                </a:lnTo>
                <a:lnTo>
                  <a:pt x="3343303" y="6858000"/>
                </a:lnTo>
                <a:lnTo>
                  <a:pt x="3297958" y="6778065"/>
                </a:lnTo>
                <a:cubicBezTo>
                  <a:pt x="3015657" y="6280421"/>
                  <a:pt x="2563976" y="5484189"/>
                  <a:pt x="1841286" y="4210218"/>
                </a:cubicBezTo>
                <a:cubicBezTo>
                  <a:pt x="1716144" y="3998418"/>
                  <a:pt x="1716144" y="3727316"/>
                  <a:pt x="1841286" y="3515516"/>
                </a:cubicBezTo>
                <a:cubicBezTo>
                  <a:pt x="1841286" y="3515516"/>
                  <a:pt x="1841286" y="3515516"/>
                  <a:pt x="2556859" y="2254092"/>
                </a:cubicBezTo>
                <a:lnTo>
                  <a:pt x="2617166" y="2147787"/>
                </a:lnTo>
                <a:lnTo>
                  <a:pt x="2615044" y="2146880"/>
                </a:lnTo>
                <a:cubicBezTo>
                  <a:pt x="2571686" y="2121084"/>
                  <a:pt x="2534897" y="2083728"/>
                  <a:pt x="2508620" y="2037473"/>
                </a:cubicBezTo>
                <a:cubicBezTo>
                  <a:pt x="2508620" y="2037473"/>
                  <a:pt x="2508620" y="2037473"/>
                  <a:pt x="1699276" y="610749"/>
                </a:cubicBezTo>
                <a:cubicBezTo>
                  <a:pt x="1646720" y="521803"/>
                  <a:pt x="1646720" y="407950"/>
                  <a:pt x="1699276" y="319000"/>
                </a:cubicBezTo>
                <a:cubicBezTo>
                  <a:pt x="1699276" y="319000"/>
                  <a:pt x="1699276" y="319000"/>
                  <a:pt x="1843322" y="65075"/>
                </a:cubicBezTo>
                <a:close/>
              </a:path>
            </a:pathLst>
          </a:custGeom>
          <a:solidFill>
            <a:srgbClr val="7F7F7F">
              <a:alpha val="14510"/>
            </a:srgbClr>
          </a:solidFill>
          <a:ln>
            <a:noFill/>
          </a:ln>
        </p:spPr>
        <p:txBody>
          <a:bodyPr anchorCtr="0" anchor="ctr" bIns="34275" lIns="68575" spcFirstLastPara="1" rIns="68575" wrap="square" tIns="34275">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Calibri"/>
              <a:ea typeface="Calibri"/>
              <a:cs typeface="Calibri"/>
              <a:sym typeface="Calibri"/>
            </a:endParaRPr>
          </a:p>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Calibri"/>
              <a:ea typeface="Calibri"/>
              <a:cs typeface="Calibri"/>
              <a:sym typeface="Calibri"/>
            </a:endParaRPr>
          </a:p>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Calibri"/>
              <a:ea typeface="Calibri"/>
              <a:cs typeface="Calibri"/>
              <a:sym typeface="Calibri"/>
            </a:endParaRPr>
          </a:p>
        </p:txBody>
      </p:sp>
      <p:grpSp>
        <p:nvGrpSpPr>
          <p:cNvPr id="151" name="Google Shape;151;p22"/>
          <p:cNvGrpSpPr/>
          <p:nvPr/>
        </p:nvGrpSpPr>
        <p:grpSpPr>
          <a:xfrm>
            <a:off x="331470" y="420942"/>
            <a:ext cx="846286" cy="635404"/>
            <a:chOff x="7393391" y="1075612"/>
            <a:chExt cx="1128381" cy="847205"/>
          </a:xfrm>
        </p:grpSpPr>
        <p:sp>
          <p:nvSpPr>
            <p:cNvPr id="152" name="Google Shape;152;p22"/>
            <p:cNvSpPr/>
            <p:nvPr/>
          </p:nvSpPr>
          <p:spPr>
            <a:xfrm>
              <a:off x="7393391" y="1327438"/>
              <a:ext cx="675351" cy="595380"/>
            </a:xfrm>
            <a:custGeom>
              <a:rect b="b" l="l" r="r" t="t"/>
              <a:pathLst>
                <a:path extrusionOk="0" h="692" w="785">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cap="flat" cmpd="sng" w="28575">
              <a:solidFill>
                <a:schemeClr val="dk1"/>
              </a:solidFill>
              <a:prstDash val="solid"/>
              <a:round/>
              <a:headEnd len="sm" w="sm" type="none"/>
              <a:tailEnd len="sm" w="sm" type="none"/>
            </a:ln>
          </p:spPr>
          <p:txBody>
            <a:bodyPr anchorCtr="0" anchor="t" bIns="34275" lIns="68575" spcFirstLastPara="1" rIns="68575" wrap="square" tIns="3427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chemeClr val="dk1"/>
                </a:solidFill>
                <a:latin typeface="Calibri"/>
                <a:ea typeface="Calibri"/>
                <a:cs typeface="Calibri"/>
                <a:sym typeface="Calibri"/>
              </a:endParaRPr>
            </a:p>
          </p:txBody>
        </p:sp>
        <p:sp>
          <p:nvSpPr>
            <p:cNvPr id="153" name="Google Shape;153;p22"/>
            <p:cNvSpPr/>
            <p:nvPr/>
          </p:nvSpPr>
          <p:spPr>
            <a:xfrm>
              <a:off x="7971281" y="1075612"/>
              <a:ext cx="550491" cy="485307"/>
            </a:xfrm>
            <a:custGeom>
              <a:rect b="b" l="l" r="r" t="t"/>
              <a:pathLst>
                <a:path extrusionOk="0" h="692" w="785">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cap="flat" cmpd="sng" w="28575">
              <a:solidFill>
                <a:schemeClr val="dk1"/>
              </a:solidFill>
              <a:prstDash val="solid"/>
              <a:round/>
              <a:headEnd len="sm" w="sm" type="none"/>
              <a:tailEnd len="sm" w="sm" type="none"/>
            </a:ln>
          </p:spPr>
          <p:txBody>
            <a:bodyPr anchorCtr="0" anchor="t" bIns="34275" lIns="68575" spcFirstLastPara="1" rIns="68575" wrap="square" tIns="3427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chemeClr val="dk1"/>
                </a:solidFill>
                <a:latin typeface="Calibri"/>
                <a:ea typeface="Calibri"/>
                <a:cs typeface="Calibri"/>
                <a:sym typeface="Calibri"/>
              </a:endParaRPr>
            </a:p>
          </p:txBody>
        </p:sp>
      </p:grpSp>
      <p:pic>
        <p:nvPicPr>
          <p:cNvPr descr="Logotipo&#10;&#10;Descripción generada automáticamente" id="154" name="Google Shape;154;p22"/>
          <p:cNvPicPr preferRelativeResize="0"/>
          <p:nvPr/>
        </p:nvPicPr>
        <p:blipFill rotWithShape="1">
          <a:blip r:embed="rId3">
            <a:alphaModFix/>
          </a:blip>
          <a:srcRect b="0" l="0" r="0" t="0"/>
          <a:stretch/>
        </p:blipFill>
        <p:spPr>
          <a:xfrm>
            <a:off x="7726223" y="4492751"/>
            <a:ext cx="1022094" cy="360288"/>
          </a:xfrm>
          <a:prstGeom prst="rect">
            <a:avLst/>
          </a:prstGeom>
          <a:noFill/>
          <a:ln>
            <a:noFill/>
          </a:ln>
        </p:spPr>
      </p:pic>
      <p:sp>
        <p:nvSpPr>
          <p:cNvPr id="155" name="Google Shape;155;p22"/>
          <p:cNvSpPr txBox="1"/>
          <p:nvPr/>
        </p:nvSpPr>
        <p:spPr>
          <a:xfrm>
            <a:off x="5220891" y="9001125"/>
            <a:ext cx="4030200" cy="246300"/>
          </a:xfrm>
          <a:prstGeom prst="rect">
            <a:avLst/>
          </a:prstGeom>
          <a:solidFill>
            <a:srgbClr val="FFFFFF"/>
          </a:solidFill>
          <a:ln cap="flat" cmpd="sng" w="9525">
            <a:solidFill>
              <a:srgbClr val="FFFFFF"/>
            </a:solidFill>
            <a:prstDash val="solid"/>
            <a:miter lim="800000"/>
            <a:headEnd len="sm" w="sm" type="none"/>
            <a:tailEnd len="sm" w="sm" type="none"/>
          </a:ln>
        </p:spPr>
        <p:txBody>
          <a:bodyPr anchorCtr="0" anchor="t" bIns="34275" lIns="68575" spcFirstLastPara="1" rIns="68575" wrap="square" tIns="34275">
            <a:noAutofit/>
          </a:bodyPr>
          <a:lstStyle/>
          <a:p>
            <a:pPr indent="0" lvl="0" marL="0" marR="0" rtl="0" algn="l">
              <a:lnSpc>
                <a:spcPct val="100000"/>
              </a:lnSpc>
              <a:spcBef>
                <a:spcPts val="0"/>
              </a:spcBef>
              <a:spcAft>
                <a:spcPts val="0"/>
              </a:spcAft>
              <a:buClr>
                <a:srgbClr val="000000"/>
              </a:buClr>
              <a:buSzPts val="900"/>
              <a:buFont typeface="Arial"/>
              <a:buNone/>
            </a:pPr>
            <a:r>
              <a:rPr b="0" i="0" lang="it" sz="900" u="none" cap="none" strike="noStrike">
                <a:solidFill>
                  <a:srgbClr val="000000"/>
                </a:solidFill>
                <a:latin typeface="Times New Roman"/>
                <a:ea typeface="Times New Roman"/>
                <a:cs typeface="Times New Roman"/>
                <a:sym typeface="Times New Roman"/>
              </a:rPr>
              <a:t> </a:t>
            </a:r>
            <a:endParaRPr b="0" i="0" sz="900" u="none" cap="none" strike="noStrike">
              <a:solidFill>
                <a:srgbClr val="000000"/>
              </a:solidFill>
              <a:latin typeface="Times New Roman"/>
              <a:ea typeface="Times New Roman"/>
              <a:cs typeface="Times New Roman"/>
              <a:sym typeface="Times New Roman"/>
            </a:endParaRPr>
          </a:p>
        </p:txBody>
      </p:sp>
      <p:sp>
        <p:nvSpPr>
          <p:cNvPr id="156" name="Google Shape;156;p22"/>
          <p:cNvSpPr/>
          <p:nvPr/>
        </p:nvSpPr>
        <p:spPr>
          <a:xfrm>
            <a:off x="3829050" y="2913460"/>
            <a:ext cx="9144000" cy="342900"/>
          </a:xfrm>
          <a:prstGeom prst="rect">
            <a:avLst/>
          </a:prstGeom>
          <a:noFill/>
          <a:ln>
            <a:noFill/>
          </a:ln>
        </p:spPr>
        <p:txBody>
          <a:bodyPr anchorCtr="0" anchor="ctr" bIns="34275" lIns="68575" spcFirstLastPara="1" rIns="68575" wrap="square" tIns="34275">
            <a:noAutofit/>
          </a:bodyPr>
          <a:lstStyle/>
          <a:p>
            <a:pPr indent="0" lvl="0" marL="0" marR="0" rtl="0" algn="l">
              <a:lnSpc>
                <a:spcPct val="100000"/>
              </a:lnSpc>
              <a:spcBef>
                <a:spcPts val="0"/>
              </a:spcBef>
              <a:spcAft>
                <a:spcPts val="0"/>
              </a:spcAft>
              <a:buClr>
                <a:srgbClr val="000000"/>
              </a:buClr>
              <a:buSzPts val="1100"/>
              <a:buFont typeface="Arial"/>
              <a:buNone/>
            </a:pPr>
            <a:r>
              <a:t/>
            </a:r>
            <a:endParaRPr b="0" i="0" sz="1100" u="none" cap="none" strike="noStrike">
              <a:solidFill>
                <a:srgbClr val="000000"/>
              </a:solidFill>
              <a:latin typeface="Arial"/>
              <a:ea typeface="Arial"/>
              <a:cs typeface="Arial"/>
              <a:sym typeface="Arial"/>
            </a:endParaRPr>
          </a:p>
        </p:txBody>
      </p:sp>
      <p:sp>
        <p:nvSpPr>
          <p:cNvPr id="157" name="Google Shape;157;p22"/>
          <p:cNvSpPr/>
          <p:nvPr/>
        </p:nvSpPr>
        <p:spPr>
          <a:xfrm>
            <a:off x="3829050" y="3256360"/>
            <a:ext cx="9144000" cy="0"/>
          </a:xfrm>
          <a:prstGeom prst="rect">
            <a:avLst/>
          </a:prstGeom>
          <a:noFill/>
          <a:ln>
            <a:noFill/>
          </a:ln>
        </p:spPr>
        <p:txBody>
          <a:bodyPr anchorCtr="0" anchor="ctr" bIns="34275" lIns="68575" spcFirstLastPara="1" rIns="68575" wrap="square" tIns="34275">
            <a:noAutofit/>
          </a:bodyPr>
          <a:lstStyle/>
          <a:p>
            <a:pPr indent="0" lvl="0" marL="0" marR="0" rtl="0" algn="l">
              <a:lnSpc>
                <a:spcPct val="100000"/>
              </a:lnSpc>
              <a:spcBef>
                <a:spcPts val="0"/>
              </a:spcBef>
              <a:spcAft>
                <a:spcPts val="0"/>
              </a:spcAft>
              <a:buClr>
                <a:srgbClr val="000000"/>
              </a:buClr>
              <a:buSzPts val="1100"/>
              <a:buFont typeface="Arial"/>
              <a:buNone/>
            </a:pPr>
            <a:r>
              <a:t/>
            </a:r>
            <a:endParaRPr b="0" i="0" sz="1100" u="none" cap="none" strike="noStrike">
              <a:solidFill>
                <a:srgbClr val="000000"/>
              </a:solidFill>
              <a:latin typeface="Arial"/>
              <a:ea typeface="Arial"/>
              <a:cs typeface="Arial"/>
              <a:sym typeface="Arial"/>
            </a:endParaRPr>
          </a:p>
        </p:txBody>
      </p:sp>
      <p:graphicFrame>
        <p:nvGraphicFramePr>
          <p:cNvPr id="158" name="Google Shape;158;p22"/>
          <p:cNvGraphicFramePr/>
          <p:nvPr/>
        </p:nvGraphicFramePr>
        <p:xfrm>
          <a:off x="1361536" y="920797"/>
          <a:ext cx="3000000" cy="3000000"/>
        </p:xfrm>
        <a:graphic>
          <a:graphicData uri="http://schemas.openxmlformats.org/drawingml/2006/table">
            <a:tbl>
              <a:tblPr bandRow="1" firstCol="1" firstRow="1">
                <a:noFill/>
                <a:tableStyleId>{ABED05A6-C6DF-4AB6-9CA2-8F3C614C09DC}</a:tableStyleId>
              </a:tblPr>
              <a:tblGrid>
                <a:gridCol w="864475"/>
                <a:gridCol w="864475"/>
                <a:gridCol w="864475"/>
                <a:gridCol w="864475"/>
                <a:gridCol w="864475"/>
                <a:gridCol w="2098600"/>
              </a:tblGrid>
              <a:tr h="173600">
                <a:tc gridSpan="6">
                  <a:txBody>
                    <a:bodyPr/>
                    <a:lstStyle/>
                    <a:p>
                      <a:pPr indent="0" lvl="0" marL="0" marR="0" rtl="0" algn="ctr">
                        <a:lnSpc>
                          <a:spcPct val="100000"/>
                        </a:lnSpc>
                        <a:spcBef>
                          <a:spcPts val="0"/>
                        </a:spcBef>
                        <a:spcAft>
                          <a:spcPts val="0"/>
                        </a:spcAft>
                        <a:buClr>
                          <a:srgbClr val="000000"/>
                        </a:buClr>
                        <a:buSzPts val="1100"/>
                        <a:buFont typeface="Arial"/>
                        <a:buNone/>
                      </a:pPr>
                      <a:r>
                        <a:rPr b="1" lang="it" sz="1100" u="none" cap="none" strike="noStrike">
                          <a:latin typeface="Calibri"/>
                          <a:ea typeface="Calibri"/>
                          <a:cs typeface="Calibri"/>
                          <a:sym typeface="Calibri"/>
                        </a:rPr>
                        <a:t> Numero di fattura </a:t>
                      </a:r>
                      <a:endParaRPr b="1" i="0" sz="1100" u="none" cap="none" strike="noStrike">
                        <a:solidFill>
                          <a:srgbClr val="000000"/>
                        </a:solidFill>
                        <a:latin typeface="Calibri"/>
                        <a:ea typeface="Calibri"/>
                        <a:cs typeface="Calibri"/>
                        <a:sym typeface="Calibri"/>
                      </a:endParaRPr>
                    </a:p>
                  </a:txBody>
                  <a:tcPr marT="7150" marB="7150" marR="4775" marL="4775" anchor="ctr"/>
                </a:tc>
                <a:tc hMerge="1"/>
                <a:tc hMerge="1"/>
                <a:tc hMerge="1"/>
                <a:tc hMerge="1"/>
                <a:tc hMerge="1"/>
              </a:tr>
              <a:tr h="173600">
                <a:tc gridSpan="6">
                  <a:txBody>
                    <a:bodyPr/>
                    <a:lstStyle/>
                    <a:p>
                      <a:pPr indent="0" lvl="0" marL="0" marR="0" rtl="0" algn="ctr">
                        <a:lnSpc>
                          <a:spcPct val="100000"/>
                        </a:lnSpc>
                        <a:spcBef>
                          <a:spcPts val="0"/>
                        </a:spcBef>
                        <a:spcAft>
                          <a:spcPts val="0"/>
                        </a:spcAft>
                        <a:buClr>
                          <a:srgbClr val="000000"/>
                        </a:buClr>
                        <a:buSzPts val="1100"/>
                        <a:buFont typeface="Arial"/>
                        <a:buNone/>
                      </a:pPr>
                      <a:r>
                        <a:rPr lang="it" sz="1100" u="none" cap="none" strike="noStrike">
                          <a:latin typeface="Calibri"/>
                          <a:ea typeface="Calibri"/>
                          <a:cs typeface="Calibri"/>
                          <a:sym typeface="Calibri"/>
                        </a:rPr>
                        <a:t>(data di emissione)</a:t>
                      </a:r>
                      <a:endParaRPr b="0" i="0" sz="1100" u="none" cap="none" strike="noStrike">
                        <a:solidFill>
                          <a:srgbClr val="000000"/>
                        </a:solidFill>
                        <a:latin typeface="Calibri"/>
                        <a:ea typeface="Calibri"/>
                        <a:cs typeface="Calibri"/>
                        <a:sym typeface="Calibri"/>
                      </a:endParaRPr>
                    </a:p>
                  </a:txBody>
                  <a:tcPr marT="7150" marB="7150" marR="4775" marL="4775" anchor="ctr"/>
                </a:tc>
                <a:tc hMerge="1"/>
                <a:tc hMerge="1"/>
                <a:tc hMerge="1"/>
                <a:tc hMerge="1"/>
                <a:tc hMerge="1"/>
              </a:tr>
              <a:tr h="659350">
                <a:tc gridSpan="4">
                  <a:txBody>
                    <a:bodyPr/>
                    <a:lstStyle/>
                    <a:p>
                      <a:pPr indent="0" lvl="0" marL="0" marR="0" rtl="0" algn="l">
                        <a:lnSpc>
                          <a:spcPct val="100000"/>
                        </a:lnSpc>
                        <a:spcBef>
                          <a:spcPts val="0"/>
                        </a:spcBef>
                        <a:spcAft>
                          <a:spcPts val="0"/>
                        </a:spcAft>
                        <a:buClr>
                          <a:srgbClr val="000000"/>
                        </a:buClr>
                        <a:buSzPts val="1100"/>
                        <a:buFont typeface="Arial"/>
                        <a:buNone/>
                      </a:pPr>
                      <a:r>
                        <a:rPr lang="it" sz="1100" u="none" cap="none" strike="noStrike">
                          <a:latin typeface="Calibri"/>
                          <a:ea typeface="Calibri"/>
                          <a:cs typeface="Calibri"/>
                          <a:sym typeface="Calibri"/>
                        </a:rPr>
                        <a:t>Venditore:</a:t>
                      </a:r>
                      <a:br>
                        <a:rPr lang="it" sz="1100" u="none" cap="none" strike="noStrike">
                          <a:latin typeface="Calibri"/>
                          <a:ea typeface="Calibri"/>
                          <a:cs typeface="Calibri"/>
                          <a:sym typeface="Calibri"/>
                        </a:rPr>
                      </a:br>
                      <a:r>
                        <a:rPr lang="it" sz="1100" u="none" cap="none" strike="noStrike">
                          <a:latin typeface="Calibri"/>
                          <a:ea typeface="Calibri"/>
                          <a:cs typeface="Calibri"/>
                          <a:sym typeface="Calibri"/>
                        </a:rPr>
                        <a:t>Codice azienda:</a:t>
                      </a:r>
                      <a:br>
                        <a:rPr lang="it" sz="1100" u="none" cap="none" strike="noStrike">
                          <a:latin typeface="Calibri"/>
                          <a:ea typeface="Calibri"/>
                          <a:cs typeface="Calibri"/>
                          <a:sym typeface="Calibri"/>
                        </a:rPr>
                      </a:br>
                      <a:r>
                        <a:rPr lang="it" sz="1100" u="none" cap="none" strike="noStrike">
                          <a:latin typeface="Calibri"/>
                          <a:ea typeface="Calibri"/>
                          <a:cs typeface="Calibri"/>
                          <a:sym typeface="Calibri"/>
                        </a:rPr>
                        <a:t>Indirizzo:</a:t>
                      </a:r>
                      <a:br>
                        <a:rPr lang="it" sz="1100" u="none" cap="none" strike="noStrike">
                          <a:latin typeface="Calibri"/>
                          <a:ea typeface="Calibri"/>
                          <a:cs typeface="Calibri"/>
                          <a:sym typeface="Calibri"/>
                        </a:rPr>
                      </a:br>
                      <a:r>
                        <a:rPr lang="it" sz="1100" u="none" cap="none" strike="noStrike">
                          <a:latin typeface="Calibri"/>
                          <a:ea typeface="Calibri"/>
                          <a:cs typeface="Calibri"/>
                          <a:sym typeface="Calibri"/>
                        </a:rPr>
                        <a:t>Conto corrente</a:t>
                      </a:r>
                      <a:br>
                        <a:rPr lang="it" sz="1100" u="none" cap="none" strike="noStrike">
                          <a:latin typeface="Calibri"/>
                          <a:ea typeface="Calibri"/>
                          <a:cs typeface="Calibri"/>
                          <a:sym typeface="Calibri"/>
                        </a:rPr>
                      </a:br>
                      <a:r>
                        <a:rPr lang="it" sz="1100" u="none" cap="none" strike="noStrike">
                          <a:latin typeface="Calibri"/>
                          <a:ea typeface="Calibri"/>
                          <a:cs typeface="Calibri"/>
                          <a:sym typeface="Calibri"/>
                        </a:rPr>
                        <a:t>Partita IVA:</a:t>
                      </a:r>
                      <a:endParaRPr b="0" i="0" sz="1100" u="none" cap="none" strike="noStrike">
                        <a:solidFill>
                          <a:srgbClr val="000000"/>
                        </a:solidFill>
                        <a:latin typeface="Calibri"/>
                        <a:ea typeface="Calibri"/>
                        <a:cs typeface="Calibri"/>
                        <a:sym typeface="Calibri"/>
                      </a:endParaRPr>
                    </a:p>
                  </a:txBody>
                  <a:tcPr marT="7150" marB="7150" marR="4775" marL="4775" anchor="ctr"/>
                </a:tc>
                <a:tc hMerge="1"/>
                <a:tc hMerge="1"/>
                <a:tc hMerge="1"/>
                <a:tc>
                  <a:txBody>
                    <a:bodyPr/>
                    <a:lstStyle/>
                    <a:p>
                      <a:pPr indent="0" lvl="0" marL="0" marR="0" rtl="0" algn="l">
                        <a:lnSpc>
                          <a:spcPct val="100000"/>
                        </a:lnSpc>
                        <a:spcBef>
                          <a:spcPts val="0"/>
                        </a:spcBef>
                        <a:spcAft>
                          <a:spcPts val="0"/>
                        </a:spcAft>
                        <a:buClr>
                          <a:srgbClr val="000000"/>
                        </a:buClr>
                        <a:buSzPts val="1100"/>
                        <a:buFont typeface="Arial"/>
                        <a:buNone/>
                      </a:pPr>
                      <a:r>
                        <a:t/>
                      </a:r>
                      <a:endParaRPr b="0" i="0" sz="1100" u="none" cap="none" strike="noStrike">
                        <a:solidFill>
                          <a:srgbClr val="000000"/>
                        </a:solidFill>
                        <a:latin typeface="Calibri"/>
                        <a:ea typeface="Calibri"/>
                        <a:cs typeface="Calibri"/>
                        <a:sym typeface="Calibri"/>
                      </a:endParaRPr>
                    </a:p>
                  </a:txBody>
                  <a:tcPr marT="7150" marB="7150" marR="4775" marL="4775" anchor="ctr"/>
                </a:tc>
                <a:tc>
                  <a:txBody>
                    <a:bodyPr/>
                    <a:lstStyle/>
                    <a:p>
                      <a:pPr indent="0" lvl="0" marL="0" marR="0" rtl="0" algn="l">
                        <a:lnSpc>
                          <a:spcPct val="100000"/>
                        </a:lnSpc>
                        <a:spcBef>
                          <a:spcPts val="0"/>
                        </a:spcBef>
                        <a:spcAft>
                          <a:spcPts val="0"/>
                        </a:spcAft>
                        <a:buClr>
                          <a:srgbClr val="000000"/>
                        </a:buClr>
                        <a:buSzPts val="1100"/>
                        <a:buFont typeface="Arial"/>
                        <a:buNone/>
                      </a:pPr>
                      <a:r>
                        <a:rPr lang="it" sz="1100" u="none" cap="none" strike="noStrike">
                          <a:latin typeface="Calibri"/>
                          <a:ea typeface="Calibri"/>
                          <a:cs typeface="Calibri"/>
                          <a:sym typeface="Calibri"/>
                        </a:rPr>
                        <a:t>Acquirente:</a:t>
                      </a:r>
                      <a:br>
                        <a:rPr lang="it" sz="1100" u="none" cap="none" strike="noStrike">
                          <a:latin typeface="Calibri"/>
                          <a:ea typeface="Calibri"/>
                          <a:cs typeface="Calibri"/>
                          <a:sym typeface="Calibri"/>
                        </a:rPr>
                      </a:br>
                      <a:r>
                        <a:rPr lang="it" sz="1100" u="none" cap="none" strike="noStrike">
                          <a:latin typeface="Calibri"/>
                          <a:ea typeface="Calibri"/>
                          <a:cs typeface="Calibri"/>
                          <a:sym typeface="Calibri"/>
                        </a:rPr>
                        <a:t>Indirizzo:</a:t>
                      </a:r>
                      <a:br>
                        <a:rPr lang="it" sz="1100" u="none" cap="none" strike="noStrike">
                          <a:latin typeface="Calibri"/>
                          <a:ea typeface="Calibri"/>
                          <a:cs typeface="Calibri"/>
                          <a:sym typeface="Calibri"/>
                        </a:rPr>
                      </a:br>
                      <a:r>
                        <a:rPr lang="it" sz="1100" u="none" cap="none" strike="noStrike">
                          <a:latin typeface="Calibri"/>
                          <a:ea typeface="Calibri"/>
                          <a:cs typeface="Calibri"/>
                          <a:sym typeface="Calibri"/>
                        </a:rPr>
                        <a:t>PARTITA IVA: </a:t>
                      </a:r>
                      <a:br>
                        <a:rPr lang="it" sz="1100" u="none" cap="none" strike="noStrike">
                          <a:latin typeface="Calibri"/>
                          <a:ea typeface="Calibri"/>
                          <a:cs typeface="Calibri"/>
                          <a:sym typeface="Calibri"/>
                        </a:rPr>
                      </a:br>
                      <a:endParaRPr b="0" i="0" sz="1100" u="none" cap="none" strike="noStrike">
                        <a:solidFill>
                          <a:srgbClr val="000000"/>
                        </a:solidFill>
                        <a:latin typeface="Calibri"/>
                        <a:ea typeface="Calibri"/>
                        <a:cs typeface="Calibri"/>
                        <a:sym typeface="Calibri"/>
                      </a:endParaRPr>
                    </a:p>
                  </a:txBody>
                  <a:tcPr marT="7150" marB="7150" marR="4775" marL="4775" anchor="ctr"/>
                </a:tc>
              </a:tr>
              <a:tr h="694400">
                <a:tc>
                  <a:txBody>
                    <a:bodyPr/>
                    <a:lstStyle/>
                    <a:p>
                      <a:pPr indent="0" lvl="0" marL="0" marR="0" rtl="0" algn="ctr">
                        <a:lnSpc>
                          <a:spcPct val="100000"/>
                        </a:lnSpc>
                        <a:spcBef>
                          <a:spcPts val="0"/>
                        </a:spcBef>
                        <a:spcAft>
                          <a:spcPts val="0"/>
                        </a:spcAft>
                        <a:buClr>
                          <a:srgbClr val="000000"/>
                        </a:buClr>
                        <a:buSzPts val="1100"/>
                        <a:buFont typeface="Arial"/>
                        <a:buNone/>
                      </a:pPr>
                      <a:r>
                        <a:rPr b="1" lang="it" sz="1100" u="none" cap="none" strike="noStrike">
                          <a:latin typeface="Calibri"/>
                          <a:ea typeface="Calibri"/>
                          <a:cs typeface="Calibri"/>
                          <a:sym typeface="Calibri"/>
                        </a:rPr>
                        <a:t>No</a:t>
                      </a:r>
                      <a:endParaRPr b="1" i="0" sz="1100" u="none" cap="none" strike="noStrike">
                        <a:solidFill>
                          <a:srgbClr val="000000"/>
                        </a:solidFill>
                        <a:latin typeface="Calibri"/>
                        <a:ea typeface="Calibri"/>
                        <a:cs typeface="Calibri"/>
                        <a:sym typeface="Calibri"/>
                      </a:endParaRPr>
                    </a:p>
                  </a:txBody>
                  <a:tcPr marT="7150" marB="7150" marR="4775" marL="4775" anchor="ctr"/>
                </a:tc>
                <a:tc>
                  <a:txBody>
                    <a:bodyPr/>
                    <a:lstStyle/>
                    <a:p>
                      <a:pPr indent="0" lvl="0" marL="0" marR="0" rtl="0" algn="ctr">
                        <a:lnSpc>
                          <a:spcPct val="100000"/>
                        </a:lnSpc>
                        <a:spcBef>
                          <a:spcPts val="0"/>
                        </a:spcBef>
                        <a:spcAft>
                          <a:spcPts val="0"/>
                        </a:spcAft>
                        <a:buClr>
                          <a:srgbClr val="000000"/>
                        </a:buClr>
                        <a:buSzPts val="1100"/>
                        <a:buFont typeface="Arial"/>
                        <a:buNone/>
                      </a:pPr>
                      <a:r>
                        <a:rPr b="1" lang="it" sz="1100" u="none" cap="none" strike="noStrike">
                          <a:latin typeface="Calibri"/>
                          <a:ea typeface="Calibri"/>
                          <a:cs typeface="Calibri"/>
                          <a:sym typeface="Calibri"/>
                        </a:rPr>
                        <a:t>Nome del prodotto/servizio</a:t>
                      </a:r>
                      <a:endParaRPr b="1" i="0" sz="1100" u="none" cap="none" strike="noStrike">
                        <a:solidFill>
                          <a:srgbClr val="000000"/>
                        </a:solidFill>
                        <a:latin typeface="Calibri"/>
                        <a:ea typeface="Calibri"/>
                        <a:cs typeface="Calibri"/>
                        <a:sym typeface="Calibri"/>
                      </a:endParaRPr>
                    </a:p>
                  </a:txBody>
                  <a:tcPr marT="4775" marB="0" marR="4775" marL="4775" anchor="ctr"/>
                </a:tc>
                <a:tc>
                  <a:txBody>
                    <a:bodyPr/>
                    <a:lstStyle/>
                    <a:p>
                      <a:pPr indent="0" lvl="0" marL="0" marR="0" rtl="0" algn="ctr">
                        <a:lnSpc>
                          <a:spcPct val="100000"/>
                        </a:lnSpc>
                        <a:spcBef>
                          <a:spcPts val="0"/>
                        </a:spcBef>
                        <a:spcAft>
                          <a:spcPts val="0"/>
                        </a:spcAft>
                        <a:buClr>
                          <a:srgbClr val="000000"/>
                        </a:buClr>
                        <a:buSzPts val="1100"/>
                        <a:buFont typeface="Arial"/>
                        <a:buNone/>
                      </a:pPr>
                      <a:r>
                        <a:rPr b="1" lang="it" sz="1100" u="none" cap="none" strike="noStrike">
                          <a:latin typeface="Calibri"/>
                          <a:ea typeface="Calibri"/>
                          <a:cs typeface="Calibri"/>
                          <a:sym typeface="Calibri"/>
                        </a:rPr>
                        <a:t>Unità di misura</a:t>
                      </a:r>
                      <a:endParaRPr b="1" i="0" sz="1100" u="none" cap="none" strike="noStrike">
                        <a:solidFill>
                          <a:srgbClr val="000000"/>
                        </a:solidFill>
                        <a:latin typeface="Calibri"/>
                        <a:ea typeface="Calibri"/>
                        <a:cs typeface="Calibri"/>
                        <a:sym typeface="Calibri"/>
                      </a:endParaRPr>
                    </a:p>
                  </a:txBody>
                  <a:tcPr marT="4775" marB="0" marR="4775" marL="4775" anchor="ctr"/>
                </a:tc>
                <a:tc>
                  <a:txBody>
                    <a:bodyPr/>
                    <a:lstStyle/>
                    <a:p>
                      <a:pPr indent="0" lvl="0" marL="0" marR="0" rtl="0" algn="ctr">
                        <a:lnSpc>
                          <a:spcPct val="100000"/>
                        </a:lnSpc>
                        <a:spcBef>
                          <a:spcPts val="0"/>
                        </a:spcBef>
                        <a:spcAft>
                          <a:spcPts val="0"/>
                        </a:spcAft>
                        <a:buClr>
                          <a:srgbClr val="000000"/>
                        </a:buClr>
                        <a:buSzPts val="1100"/>
                        <a:buFont typeface="Arial"/>
                        <a:buNone/>
                      </a:pPr>
                      <a:r>
                        <a:rPr b="1" lang="it" sz="1100" u="none" cap="none" strike="noStrike">
                          <a:latin typeface="Calibri"/>
                          <a:ea typeface="Calibri"/>
                          <a:cs typeface="Calibri"/>
                          <a:sym typeface="Calibri"/>
                        </a:rPr>
                        <a:t>Importo</a:t>
                      </a:r>
                      <a:endParaRPr b="1" i="0" sz="1100" u="none" cap="none" strike="noStrike">
                        <a:solidFill>
                          <a:srgbClr val="000000"/>
                        </a:solidFill>
                        <a:latin typeface="Calibri"/>
                        <a:ea typeface="Calibri"/>
                        <a:cs typeface="Calibri"/>
                        <a:sym typeface="Calibri"/>
                      </a:endParaRPr>
                    </a:p>
                  </a:txBody>
                  <a:tcPr marT="4775" marB="0" marR="4775" marL="4775" anchor="ctr"/>
                </a:tc>
                <a:tc>
                  <a:txBody>
                    <a:bodyPr/>
                    <a:lstStyle/>
                    <a:p>
                      <a:pPr indent="0" lvl="0" marL="0" marR="0" rtl="0" algn="ctr">
                        <a:lnSpc>
                          <a:spcPct val="100000"/>
                        </a:lnSpc>
                        <a:spcBef>
                          <a:spcPts val="0"/>
                        </a:spcBef>
                        <a:spcAft>
                          <a:spcPts val="0"/>
                        </a:spcAft>
                        <a:buClr>
                          <a:srgbClr val="000000"/>
                        </a:buClr>
                        <a:buSzPts val="900"/>
                        <a:buFont typeface="Arial"/>
                        <a:buNone/>
                      </a:pPr>
                      <a:r>
                        <a:rPr b="1" lang="it" sz="900" u="none" cap="none" strike="noStrike">
                          <a:latin typeface="Calibri"/>
                          <a:ea typeface="Calibri"/>
                          <a:cs typeface="Calibri"/>
                          <a:sym typeface="Calibri"/>
                        </a:rPr>
                        <a:t>Prezzo</a:t>
                      </a:r>
                      <a:endParaRPr b="1" i="0" sz="900" u="none" cap="none" strike="noStrike">
                        <a:solidFill>
                          <a:srgbClr val="000000"/>
                        </a:solidFill>
                        <a:latin typeface="Calibri"/>
                        <a:ea typeface="Calibri"/>
                        <a:cs typeface="Calibri"/>
                        <a:sym typeface="Calibri"/>
                      </a:endParaRPr>
                    </a:p>
                  </a:txBody>
                  <a:tcPr marT="4775" marB="0" marR="4775" marL="4775" anchor="ctr"/>
                </a:tc>
                <a:tc>
                  <a:txBody>
                    <a:bodyPr/>
                    <a:lstStyle/>
                    <a:p>
                      <a:pPr indent="0" lvl="0" marL="0" marR="0" rtl="0" algn="ctr">
                        <a:lnSpc>
                          <a:spcPct val="100000"/>
                        </a:lnSpc>
                        <a:spcBef>
                          <a:spcPts val="0"/>
                        </a:spcBef>
                        <a:spcAft>
                          <a:spcPts val="0"/>
                        </a:spcAft>
                        <a:buClr>
                          <a:srgbClr val="000000"/>
                        </a:buClr>
                        <a:buSzPts val="900"/>
                        <a:buFont typeface="Arial"/>
                        <a:buNone/>
                      </a:pPr>
                      <a:r>
                        <a:rPr b="1" lang="it" sz="900" u="none" cap="none" strike="noStrike">
                          <a:latin typeface="Calibri"/>
                          <a:ea typeface="Calibri"/>
                          <a:cs typeface="Calibri"/>
                          <a:sym typeface="Calibri"/>
                        </a:rPr>
                        <a:t>Totale</a:t>
                      </a:r>
                      <a:endParaRPr b="1" i="0" sz="900" u="none" cap="none" strike="noStrike">
                        <a:solidFill>
                          <a:srgbClr val="000000"/>
                        </a:solidFill>
                        <a:latin typeface="Calibri"/>
                        <a:ea typeface="Calibri"/>
                        <a:cs typeface="Calibri"/>
                        <a:sym typeface="Calibri"/>
                      </a:endParaRPr>
                    </a:p>
                  </a:txBody>
                  <a:tcPr marT="4775" marB="0" marR="4775" marL="4775" anchor="ctr"/>
                </a:tc>
              </a:tr>
              <a:tr h="199525">
                <a:tc>
                  <a:txBody>
                    <a:bodyPr/>
                    <a:lstStyle/>
                    <a:p>
                      <a:pPr indent="0" lvl="0" marL="0" marR="0" rtl="0" algn="ctr">
                        <a:lnSpc>
                          <a:spcPct val="100000"/>
                        </a:lnSpc>
                        <a:spcBef>
                          <a:spcPts val="0"/>
                        </a:spcBef>
                        <a:spcAft>
                          <a:spcPts val="0"/>
                        </a:spcAft>
                        <a:buClr>
                          <a:srgbClr val="000000"/>
                        </a:buClr>
                        <a:buSzPts val="1100"/>
                        <a:buFont typeface="Arial"/>
                        <a:buNone/>
                      </a:pPr>
                      <a:r>
                        <a:rPr lang="it" sz="1100" u="none" cap="none" strike="noStrike">
                          <a:latin typeface="Calibri"/>
                          <a:ea typeface="Calibri"/>
                          <a:cs typeface="Calibri"/>
                          <a:sym typeface="Calibri"/>
                        </a:rPr>
                        <a:t>1</a:t>
                      </a:r>
                      <a:endParaRPr b="0" i="0" sz="1100" u="none" cap="none" strike="noStrike">
                        <a:solidFill>
                          <a:srgbClr val="000000"/>
                        </a:solidFill>
                        <a:latin typeface="Calibri"/>
                        <a:ea typeface="Calibri"/>
                        <a:cs typeface="Calibri"/>
                        <a:sym typeface="Calibri"/>
                      </a:endParaRPr>
                    </a:p>
                  </a:txBody>
                  <a:tcPr marT="4775" marB="0" marR="4775" marL="4775" anchor="ctr"/>
                </a:tc>
                <a:tc>
                  <a:txBody>
                    <a:bodyPr/>
                    <a:lstStyle/>
                    <a:p>
                      <a:pPr indent="0" lvl="0" marL="0" marR="0" rtl="0" algn="l">
                        <a:lnSpc>
                          <a:spcPct val="100000"/>
                        </a:lnSpc>
                        <a:spcBef>
                          <a:spcPts val="0"/>
                        </a:spcBef>
                        <a:spcAft>
                          <a:spcPts val="0"/>
                        </a:spcAft>
                        <a:buClr>
                          <a:srgbClr val="000000"/>
                        </a:buClr>
                        <a:buSzPts val="1100"/>
                        <a:buFont typeface="Arial"/>
                        <a:buNone/>
                      </a:pPr>
                      <a:r>
                        <a:t/>
                      </a:r>
                      <a:endParaRPr b="0" i="0" sz="1100" u="none" cap="none" strike="noStrike">
                        <a:solidFill>
                          <a:srgbClr val="000000"/>
                        </a:solidFill>
                        <a:latin typeface="Calibri"/>
                        <a:ea typeface="Calibri"/>
                        <a:cs typeface="Calibri"/>
                        <a:sym typeface="Calibri"/>
                      </a:endParaRPr>
                    </a:p>
                  </a:txBody>
                  <a:tcPr marT="4775" marB="0" marR="4775" marL="4775" anchor="ctr"/>
                </a:tc>
                <a:tc>
                  <a:txBody>
                    <a:bodyPr/>
                    <a:lstStyle/>
                    <a:p>
                      <a:pPr indent="0" lvl="0" marL="0" marR="0" rtl="0" algn="l">
                        <a:lnSpc>
                          <a:spcPct val="100000"/>
                        </a:lnSpc>
                        <a:spcBef>
                          <a:spcPts val="0"/>
                        </a:spcBef>
                        <a:spcAft>
                          <a:spcPts val="0"/>
                        </a:spcAft>
                        <a:buClr>
                          <a:srgbClr val="000000"/>
                        </a:buClr>
                        <a:buSzPts val="1100"/>
                        <a:buFont typeface="Arial"/>
                        <a:buNone/>
                      </a:pPr>
                      <a:r>
                        <a:t/>
                      </a:r>
                      <a:endParaRPr b="0" i="0" sz="1100" u="none" cap="none" strike="noStrike">
                        <a:solidFill>
                          <a:srgbClr val="000000"/>
                        </a:solidFill>
                        <a:latin typeface="Calibri"/>
                        <a:ea typeface="Calibri"/>
                        <a:cs typeface="Calibri"/>
                        <a:sym typeface="Calibri"/>
                      </a:endParaRPr>
                    </a:p>
                  </a:txBody>
                  <a:tcPr marT="4775" marB="0" marR="4775" marL="4775" anchor="ctr"/>
                </a:tc>
                <a:tc>
                  <a:txBody>
                    <a:bodyPr/>
                    <a:lstStyle/>
                    <a:p>
                      <a:pPr indent="0" lvl="0" marL="0" marR="0" rtl="0" algn="r">
                        <a:lnSpc>
                          <a:spcPct val="100000"/>
                        </a:lnSpc>
                        <a:spcBef>
                          <a:spcPts val="0"/>
                        </a:spcBef>
                        <a:spcAft>
                          <a:spcPts val="0"/>
                        </a:spcAft>
                        <a:buClr>
                          <a:srgbClr val="000000"/>
                        </a:buClr>
                        <a:buSzPts val="1100"/>
                        <a:buFont typeface="Arial"/>
                        <a:buNone/>
                      </a:pPr>
                      <a:r>
                        <a:t/>
                      </a:r>
                      <a:endParaRPr b="0" i="0" sz="1100" u="none" cap="none" strike="noStrike">
                        <a:solidFill>
                          <a:srgbClr val="000000"/>
                        </a:solidFill>
                        <a:latin typeface="Calibri"/>
                        <a:ea typeface="Calibri"/>
                        <a:cs typeface="Calibri"/>
                        <a:sym typeface="Calibri"/>
                      </a:endParaRPr>
                    </a:p>
                  </a:txBody>
                  <a:tcPr marT="4775" marB="0" marR="4775" marL="4775" anchor="ctr"/>
                </a:tc>
                <a:tc>
                  <a:txBody>
                    <a:bodyPr/>
                    <a:lstStyle/>
                    <a:p>
                      <a:pPr indent="0" lvl="0" marL="0" marR="0" rtl="0" algn="r">
                        <a:lnSpc>
                          <a:spcPct val="100000"/>
                        </a:lnSpc>
                        <a:spcBef>
                          <a:spcPts val="0"/>
                        </a:spcBef>
                        <a:spcAft>
                          <a:spcPts val="0"/>
                        </a:spcAft>
                        <a:buClr>
                          <a:srgbClr val="000000"/>
                        </a:buClr>
                        <a:buSzPts val="900"/>
                        <a:buFont typeface="Arial"/>
                        <a:buNone/>
                      </a:pPr>
                      <a:r>
                        <a:t/>
                      </a:r>
                      <a:endParaRPr b="0" i="0" sz="900" u="none" cap="none" strike="noStrike">
                        <a:solidFill>
                          <a:srgbClr val="000000"/>
                        </a:solidFill>
                        <a:latin typeface="Calibri"/>
                        <a:ea typeface="Calibri"/>
                        <a:cs typeface="Calibri"/>
                        <a:sym typeface="Calibri"/>
                      </a:endParaRPr>
                    </a:p>
                  </a:txBody>
                  <a:tcPr marT="4775" marB="0" marR="4775" marL="4775" anchor="ctr"/>
                </a:tc>
                <a:tc>
                  <a:txBody>
                    <a:bodyPr/>
                    <a:lstStyle/>
                    <a:p>
                      <a:pPr indent="0" lvl="0" marL="0" marR="0" rtl="0" algn="r">
                        <a:lnSpc>
                          <a:spcPct val="100000"/>
                        </a:lnSpc>
                        <a:spcBef>
                          <a:spcPts val="0"/>
                        </a:spcBef>
                        <a:spcAft>
                          <a:spcPts val="0"/>
                        </a:spcAft>
                        <a:buClr>
                          <a:srgbClr val="000000"/>
                        </a:buClr>
                        <a:buSzPts val="900"/>
                        <a:buFont typeface="Arial"/>
                        <a:buNone/>
                      </a:pPr>
                      <a:r>
                        <a:t/>
                      </a:r>
                      <a:endParaRPr b="0" i="0" sz="900" u="none" cap="none" strike="noStrike">
                        <a:solidFill>
                          <a:srgbClr val="000000"/>
                        </a:solidFill>
                        <a:latin typeface="Calibri"/>
                        <a:ea typeface="Calibri"/>
                        <a:cs typeface="Calibri"/>
                        <a:sym typeface="Calibri"/>
                      </a:endParaRPr>
                    </a:p>
                  </a:txBody>
                  <a:tcPr marT="4775" marB="0" marR="4775" marL="4775" anchor="ctr"/>
                </a:tc>
              </a:tr>
              <a:tr h="173600">
                <a:tc>
                  <a:txBody>
                    <a:bodyPr/>
                    <a:lstStyle/>
                    <a:p>
                      <a:pPr indent="0" lvl="0" marL="0" marR="0" rtl="0" algn="ctr">
                        <a:lnSpc>
                          <a:spcPct val="100000"/>
                        </a:lnSpc>
                        <a:spcBef>
                          <a:spcPts val="0"/>
                        </a:spcBef>
                        <a:spcAft>
                          <a:spcPts val="0"/>
                        </a:spcAft>
                        <a:buClr>
                          <a:srgbClr val="000000"/>
                        </a:buClr>
                        <a:buSzPts val="1100"/>
                        <a:buFont typeface="Arial"/>
                        <a:buNone/>
                      </a:pPr>
                      <a:r>
                        <a:rPr lang="it" sz="1100" u="none" cap="none" strike="noStrike">
                          <a:latin typeface="Calibri"/>
                          <a:ea typeface="Calibri"/>
                          <a:cs typeface="Calibri"/>
                          <a:sym typeface="Calibri"/>
                        </a:rPr>
                        <a:t>2</a:t>
                      </a:r>
                      <a:endParaRPr b="0" i="0" sz="1100" u="none" cap="none" strike="noStrike">
                        <a:solidFill>
                          <a:srgbClr val="000000"/>
                        </a:solidFill>
                        <a:latin typeface="Calibri"/>
                        <a:ea typeface="Calibri"/>
                        <a:cs typeface="Calibri"/>
                        <a:sym typeface="Calibri"/>
                      </a:endParaRPr>
                    </a:p>
                  </a:txBody>
                  <a:tcPr marT="4775" marB="0" marR="4775" marL="4775" anchor="ctr"/>
                </a:tc>
                <a:tc>
                  <a:txBody>
                    <a:bodyPr/>
                    <a:lstStyle/>
                    <a:p>
                      <a:pPr indent="0" lvl="0" marL="0" marR="0" rtl="0" algn="l">
                        <a:lnSpc>
                          <a:spcPct val="100000"/>
                        </a:lnSpc>
                        <a:spcBef>
                          <a:spcPts val="0"/>
                        </a:spcBef>
                        <a:spcAft>
                          <a:spcPts val="0"/>
                        </a:spcAft>
                        <a:buClr>
                          <a:srgbClr val="000000"/>
                        </a:buClr>
                        <a:buSzPts val="1100"/>
                        <a:buFont typeface="Arial"/>
                        <a:buNone/>
                      </a:pPr>
                      <a:r>
                        <a:rPr lang="it" sz="1100" u="none" cap="none" strike="noStrike">
                          <a:latin typeface="Calibri"/>
                          <a:ea typeface="Calibri"/>
                          <a:cs typeface="Calibri"/>
                          <a:sym typeface="Calibri"/>
                        </a:rPr>
                        <a:t> </a:t>
                      </a:r>
                      <a:endParaRPr b="0" i="0" sz="1100" u="none" cap="none" strike="noStrike">
                        <a:solidFill>
                          <a:srgbClr val="000000"/>
                        </a:solidFill>
                        <a:latin typeface="Calibri"/>
                        <a:ea typeface="Calibri"/>
                        <a:cs typeface="Calibri"/>
                        <a:sym typeface="Calibri"/>
                      </a:endParaRPr>
                    </a:p>
                  </a:txBody>
                  <a:tcPr marT="4775" marB="0" marR="4775" marL="4775" anchor="ctr"/>
                </a:tc>
                <a:tc>
                  <a:txBody>
                    <a:bodyPr/>
                    <a:lstStyle/>
                    <a:p>
                      <a:pPr indent="0" lvl="0" marL="0" marR="0" rtl="0" algn="l">
                        <a:lnSpc>
                          <a:spcPct val="100000"/>
                        </a:lnSpc>
                        <a:spcBef>
                          <a:spcPts val="0"/>
                        </a:spcBef>
                        <a:spcAft>
                          <a:spcPts val="0"/>
                        </a:spcAft>
                        <a:buClr>
                          <a:srgbClr val="000000"/>
                        </a:buClr>
                        <a:buSzPts val="1100"/>
                        <a:buFont typeface="Arial"/>
                        <a:buNone/>
                      </a:pPr>
                      <a:r>
                        <a:rPr lang="it" sz="1100" u="none" cap="none" strike="noStrike">
                          <a:latin typeface="Calibri"/>
                          <a:ea typeface="Calibri"/>
                          <a:cs typeface="Calibri"/>
                          <a:sym typeface="Calibri"/>
                        </a:rPr>
                        <a:t> </a:t>
                      </a:r>
                      <a:endParaRPr b="0" i="0" sz="1100" u="none" cap="none" strike="noStrike">
                        <a:solidFill>
                          <a:srgbClr val="000000"/>
                        </a:solidFill>
                        <a:latin typeface="Calibri"/>
                        <a:ea typeface="Calibri"/>
                        <a:cs typeface="Calibri"/>
                        <a:sym typeface="Calibri"/>
                      </a:endParaRPr>
                    </a:p>
                  </a:txBody>
                  <a:tcPr marT="4775" marB="0" marR="4775" marL="4775" anchor="ctr"/>
                </a:tc>
                <a:tc>
                  <a:txBody>
                    <a:bodyPr/>
                    <a:lstStyle/>
                    <a:p>
                      <a:pPr indent="0" lvl="0" marL="0" marR="0" rtl="0" algn="l">
                        <a:lnSpc>
                          <a:spcPct val="100000"/>
                        </a:lnSpc>
                        <a:spcBef>
                          <a:spcPts val="0"/>
                        </a:spcBef>
                        <a:spcAft>
                          <a:spcPts val="0"/>
                        </a:spcAft>
                        <a:buClr>
                          <a:srgbClr val="000000"/>
                        </a:buClr>
                        <a:buSzPts val="1100"/>
                        <a:buFont typeface="Arial"/>
                        <a:buNone/>
                      </a:pPr>
                      <a:r>
                        <a:rPr lang="it" sz="1100" u="none" cap="none" strike="noStrike">
                          <a:latin typeface="Calibri"/>
                          <a:ea typeface="Calibri"/>
                          <a:cs typeface="Calibri"/>
                          <a:sym typeface="Calibri"/>
                        </a:rPr>
                        <a:t> </a:t>
                      </a:r>
                      <a:endParaRPr b="0" i="0" sz="1100" u="none" cap="none" strike="noStrike">
                        <a:solidFill>
                          <a:srgbClr val="000000"/>
                        </a:solidFill>
                        <a:latin typeface="Calibri"/>
                        <a:ea typeface="Calibri"/>
                        <a:cs typeface="Calibri"/>
                        <a:sym typeface="Calibri"/>
                      </a:endParaRPr>
                    </a:p>
                  </a:txBody>
                  <a:tcPr marT="4775" marB="0" marR="4775" marL="4775" anchor="ctr"/>
                </a:tc>
                <a:tc>
                  <a:txBody>
                    <a:bodyPr/>
                    <a:lstStyle/>
                    <a:p>
                      <a:pPr indent="0" lvl="0" marL="0" marR="0" rtl="0" algn="l">
                        <a:lnSpc>
                          <a:spcPct val="100000"/>
                        </a:lnSpc>
                        <a:spcBef>
                          <a:spcPts val="0"/>
                        </a:spcBef>
                        <a:spcAft>
                          <a:spcPts val="0"/>
                        </a:spcAft>
                        <a:buClr>
                          <a:srgbClr val="000000"/>
                        </a:buClr>
                        <a:buSzPts val="900"/>
                        <a:buFont typeface="Arial"/>
                        <a:buNone/>
                      </a:pPr>
                      <a:r>
                        <a:rPr lang="it" sz="900" u="none" cap="none" strike="noStrike">
                          <a:latin typeface="Calibri"/>
                          <a:ea typeface="Calibri"/>
                          <a:cs typeface="Calibri"/>
                          <a:sym typeface="Calibri"/>
                        </a:rPr>
                        <a:t> </a:t>
                      </a:r>
                      <a:endParaRPr b="0" i="0" sz="900" u="none" cap="none" strike="noStrike">
                        <a:solidFill>
                          <a:srgbClr val="000000"/>
                        </a:solidFill>
                        <a:latin typeface="Calibri"/>
                        <a:ea typeface="Calibri"/>
                        <a:cs typeface="Calibri"/>
                        <a:sym typeface="Calibri"/>
                      </a:endParaRPr>
                    </a:p>
                  </a:txBody>
                  <a:tcPr marT="4775" marB="0" marR="4775" marL="4775" anchor="ctr"/>
                </a:tc>
                <a:tc>
                  <a:txBody>
                    <a:bodyPr/>
                    <a:lstStyle/>
                    <a:p>
                      <a:pPr indent="0" lvl="0" marL="0" marR="0" rtl="0" algn="l">
                        <a:lnSpc>
                          <a:spcPct val="100000"/>
                        </a:lnSpc>
                        <a:spcBef>
                          <a:spcPts val="0"/>
                        </a:spcBef>
                        <a:spcAft>
                          <a:spcPts val="0"/>
                        </a:spcAft>
                        <a:buClr>
                          <a:srgbClr val="000000"/>
                        </a:buClr>
                        <a:buSzPts val="900"/>
                        <a:buFont typeface="Arial"/>
                        <a:buNone/>
                      </a:pPr>
                      <a:r>
                        <a:rPr lang="it" sz="900" u="none" cap="none" strike="noStrike">
                          <a:latin typeface="Calibri"/>
                          <a:ea typeface="Calibri"/>
                          <a:cs typeface="Calibri"/>
                          <a:sym typeface="Calibri"/>
                        </a:rPr>
                        <a:t> </a:t>
                      </a:r>
                      <a:endParaRPr b="0" i="0" sz="900" u="none" cap="none" strike="noStrike">
                        <a:solidFill>
                          <a:srgbClr val="000000"/>
                        </a:solidFill>
                        <a:latin typeface="Calibri"/>
                        <a:ea typeface="Calibri"/>
                        <a:cs typeface="Calibri"/>
                        <a:sym typeface="Calibri"/>
                      </a:endParaRPr>
                    </a:p>
                  </a:txBody>
                  <a:tcPr marT="4775" marB="0" marR="4775" marL="4775" anchor="ctr"/>
                </a:tc>
              </a:tr>
              <a:tr h="173600">
                <a:tc gridSpan="5">
                  <a:txBody>
                    <a:bodyPr/>
                    <a:lstStyle/>
                    <a:p>
                      <a:pPr indent="0" lvl="0" marL="0" marR="0" rtl="0" algn="r">
                        <a:lnSpc>
                          <a:spcPct val="100000"/>
                        </a:lnSpc>
                        <a:spcBef>
                          <a:spcPts val="0"/>
                        </a:spcBef>
                        <a:spcAft>
                          <a:spcPts val="0"/>
                        </a:spcAft>
                        <a:buClr>
                          <a:srgbClr val="000000"/>
                        </a:buClr>
                        <a:buSzPts val="1100"/>
                        <a:buFont typeface="Arial"/>
                        <a:buNone/>
                      </a:pPr>
                      <a:r>
                        <a:rPr lang="it" sz="1100" u="none" cap="none" strike="noStrike">
                          <a:latin typeface="Calibri"/>
                          <a:ea typeface="Calibri"/>
                          <a:cs typeface="Calibri"/>
                          <a:sym typeface="Calibri"/>
                        </a:rPr>
                        <a:t>Totale senza IVA:</a:t>
                      </a:r>
                      <a:endParaRPr b="0" i="0" sz="1100" u="none" cap="none" strike="noStrike">
                        <a:solidFill>
                          <a:srgbClr val="000000"/>
                        </a:solidFill>
                        <a:latin typeface="Calibri"/>
                        <a:ea typeface="Calibri"/>
                        <a:cs typeface="Calibri"/>
                        <a:sym typeface="Calibri"/>
                      </a:endParaRPr>
                    </a:p>
                  </a:txBody>
                  <a:tcPr marT="4775" marB="0" marR="4775" marL="4775" anchor="ctr"/>
                </a:tc>
                <a:tc hMerge="1"/>
                <a:tc hMerge="1"/>
                <a:tc hMerge="1"/>
                <a:tc hMerge="1"/>
                <a:tc>
                  <a:txBody>
                    <a:bodyPr/>
                    <a:lstStyle/>
                    <a:p>
                      <a:pPr indent="0" lvl="0" marL="0" marR="0" rtl="0" algn="r">
                        <a:lnSpc>
                          <a:spcPct val="100000"/>
                        </a:lnSpc>
                        <a:spcBef>
                          <a:spcPts val="0"/>
                        </a:spcBef>
                        <a:spcAft>
                          <a:spcPts val="0"/>
                        </a:spcAft>
                        <a:buClr>
                          <a:srgbClr val="000000"/>
                        </a:buClr>
                        <a:buSzPts val="900"/>
                        <a:buFont typeface="Arial"/>
                        <a:buNone/>
                      </a:pPr>
                      <a:r>
                        <a:t/>
                      </a:r>
                      <a:endParaRPr b="0" i="0" sz="900" u="none" cap="none" strike="noStrike">
                        <a:solidFill>
                          <a:srgbClr val="000000"/>
                        </a:solidFill>
                        <a:latin typeface="Calibri"/>
                        <a:ea typeface="Calibri"/>
                        <a:cs typeface="Calibri"/>
                        <a:sym typeface="Calibri"/>
                      </a:endParaRPr>
                    </a:p>
                  </a:txBody>
                  <a:tcPr marT="4775" marB="0" marR="4775" marL="4775" anchor="ctr"/>
                </a:tc>
              </a:tr>
              <a:tr h="173600">
                <a:tc gridSpan="5">
                  <a:txBody>
                    <a:bodyPr/>
                    <a:lstStyle/>
                    <a:p>
                      <a:pPr indent="0" lvl="0" marL="0" marR="0" rtl="0" algn="r">
                        <a:lnSpc>
                          <a:spcPct val="100000"/>
                        </a:lnSpc>
                        <a:spcBef>
                          <a:spcPts val="0"/>
                        </a:spcBef>
                        <a:spcAft>
                          <a:spcPts val="0"/>
                        </a:spcAft>
                        <a:buClr>
                          <a:srgbClr val="000000"/>
                        </a:buClr>
                        <a:buSzPts val="1100"/>
                        <a:buFont typeface="Arial"/>
                        <a:buNone/>
                      </a:pPr>
                      <a:r>
                        <a:rPr lang="it" sz="1100" u="none" cap="none" strike="noStrike">
                          <a:latin typeface="Calibri"/>
                          <a:ea typeface="Calibri"/>
                          <a:cs typeface="Calibri"/>
                          <a:sym typeface="Calibri"/>
                        </a:rPr>
                        <a:t>IVA (xx%):</a:t>
                      </a:r>
                      <a:endParaRPr b="0" i="0" sz="1100" u="none" cap="none" strike="noStrike">
                        <a:solidFill>
                          <a:srgbClr val="000000"/>
                        </a:solidFill>
                        <a:latin typeface="Calibri"/>
                        <a:ea typeface="Calibri"/>
                        <a:cs typeface="Calibri"/>
                        <a:sym typeface="Calibri"/>
                      </a:endParaRPr>
                    </a:p>
                  </a:txBody>
                  <a:tcPr marT="4775" marB="0" marR="4775" marL="4775" anchor="ctr"/>
                </a:tc>
                <a:tc hMerge="1"/>
                <a:tc hMerge="1"/>
                <a:tc hMerge="1"/>
                <a:tc hMerge="1"/>
                <a:tc>
                  <a:txBody>
                    <a:bodyPr/>
                    <a:lstStyle/>
                    <a:p>
                      <a:pPr indent="0" lvl="0" marL="0" marR="0" rtl="0" algn="r">
                        <a:lnSpc>
                          <a:spcPct val="100000"/>
                        </a:lnSpc>
                        <a:spcBef>
                          <a:spcPts val="0"/>
                        </a:spcBef>
                        <a:spcAft>
                          <a:spcPts val="0"/>
                        </a:spcAft>
                        <a:buClr>
                          <a:srgbClr val="000000"/>
                        </a:buClr>
                        <a:buSzPts val="900"/>
                        <a:buFont typeface="Arial"/>
                        <a:buNone/>
                      </a:pPr>
                      <a:r>
                        <a:t/>
                      </a:r>
                      <a:endParaRPr b="0" i="0" sz="900" u="none" cap="none" strike="noStrike">
                        <a:solidFill>
                          <a:srgbClr val="000000"/>
                        </a:solidFill>
                        <a:latin typeface="Calibri"/>
                        <a:ea typeface="Calibri"/>
                        <a:cs typeface="Calibri"/>
                        <a:sym typeface="Calibri"/>
                      </a:endParaRPr>
                    </a:p>
                  </a:txBody>
                  <a:tcPr marT="4775" marB="0" marR="4775" marL="4775" anchor="ctr"/>
                </a:tc>
              </a:tr>
              <a:tr h="173600">
                <a:tc gridSpan="5">
                  <a:txBody>
                    <a:bodyPr/>
                    <a:lstStyle/>
                    <a:p>
                      <a:pPr indent="0" lvl="0" marL="0" marR="0" rtl="0" algn="r">
                        <a:lnSpc>
                          <a:spcPct val="100000"/>
                        </a:lnSpc>
                        <a:spcBef>
                          <a:spcPts val="0"/>
                        </a:spcBef>
                        <a:spcAft>
                          <a:spcPts val="0"/>
                        </a:spcAft>
                        <a:buClr>
                          <a:srgbClr val="000000"/>
                        </a:buClr>
                        <a:buSzPts val="1100"/>
                        <a:buFont typeface="Arial"/>
                        <a:buNone/>
                      </a:pPr>
                      <a:r>
                        <a:rPr lang="it" sz="1100" u="none" cap="none" strike="noStrike">
                          <a:latin typeface="Calibri"/>
                          <a:ea typeface="Calibri"/>
                          <a:cs typeface="Calibri"/>
                          <a:sym typeface="Calibri"/>
                        </a:rPr>
                        <a:t>Totale comprensivo di IVA:</a:t>
                      </a:r>
                      <a:endParaRPr b="0" i="0" sz="1100" u="none" cap="none" strike="noStrike">
                        <a:solidFill>
                          <a:srgbClr val="000000"/>
                        </a:solidFill>
                        <a:latin typeface="Calibri"/>
                        <a:ea typeface="Calibri"/>
                        <a:cs typeface="Calibri"/>
                        <a:sym typeface="Calibri"/>
                      </a:endParaRPr>
                    </a:p>
                  </a:txBody>
                  <a:tcPr marT="4775" marB="0" marR="4775" marL="4775" anchor="ctr"/>
                </a:tc>
                <a:tc hMerge="1"/>
                <a:tc hMerge="1"/>
                <a:tc hMerge="1"/>
                <a:tc hMerge="1"/>
                <a:tc>
                  <a:txBody>
                    <a:bodyPr/>
                    <a:lstStyle/>
                    <a:p>
                      <a:pPr indent="0" lvl="0" marL="0" marR="0" rtl="0" algn="l">
                        <a:lnSpc>
                          <a:spcPct val="100000"/>
                        </a:lnSpc>
                        <a:spcBef>
                          <a:spcPts val="0"/>
                        </a:spcBef>
                        <a:spcAft>
                          <a:spcPts val="0"/>
                        </a:spcAft>
                        <a:buClr>
                          <a:srgbClr val="000000"/>
                        </a:buClr>
                        <a:buSzPts val="900"/>
                        <a:buFont typeface="Arial"/>
                        <a:buNone/>
                      </a:pPr>
                      <a:r>
                        <a:t/>
                      </a:r>
                      <a:endParaRPr b="0" i="0" sz="900" u="none" cap="none" strike="noStrike">
                        <a:solidFill>
                          <a:srgbClr val="000000"/>
                        </a:solidFill>
                        <a:latin typeface="Calibri"/>
                        <a:ea typeface="Calibri"/>
                        <a:cs typeface="Calibri"/>
                        <a:sym typeface="Calibri"/>
                      </a:endParaRPr>
                    </a:p>
                  </a:txBody>
                  <a:tcPr marT="4775" marB="0" marR="4775" marL="4775" anchor="ctr"/>
                </a:tc>
              </a:tr>
              <a:tr h="173600">
                <a:tc gridSpan="6">
                  <a:txBody>
                    <a:bodyPr/>
                    <a:lstStyle/>
                    <a:p>
                      <a:pPr indent="0" lvl="0" marL="0" marR="0" rtl="0" algn="l">
                        <a:lnSpc>
                          <a:spcPct val="100000"/>
                        </a:lnSpc>
                        <a:spcBef>
                          <a:spcPts val="0"/>
                        </a:spcBef>
                        <a:spcAft>
                          <a:spcPts val="0"/>
                        </a:spcAft>
                        <a:buClr>
                          <a:srgbClr val="000000"/>
                        </a:buClr>
                        <a:buSzPts val="1100"/>
                        <a:buFont typeface="Arial"/>
                        <a:buNone/>
                      </a:pPr>
                      <a:r>
                        <a:rPr lang="it" sz="1100" u="none" cap="none" strike="noStrike">
                          <a:latin typeface="Calibri"/>
                          <a:ea typeface="Calibri"/>
                          <a:cs typeface="Calibri"/>
                          <a:sym typeface="Calibri"/>
                        </a:rPr>
                        <a:t>Importo in parole:</a:t>
                      </a:r>
                      <a:endParaRPr b="0" i="0" sz="1100" u="none" cap="none" strike="noStrike">
                        <a:solidFill>
                          <a:srgbClr val="000000"/>
                        </a:solidFill>
                        <a:latin typeface="Calibri"/>
                        <a:ea typeface="Calibri"/>
                        <a:cs typeface="Calibri"/>
                        <a:sym typeface="Calibri"/>
                      </a:endParaRPr>
                    </a:p>
                  </a:txBody>
                  <a:tcPr marT="7150" marB="7150" marR="4775" marL="4775" anchor="ctr"/>
                </a:tc>
                <a:tc hMerge="1"/>
                <a:tc hMerge="1"/>
                <a:tc hMerge="1"/>
                <a:tc hMerge="1"/>
                <a:tc hMerge="1"/>
              </a:tr>
              <a:tr h="173600">
                <a:tc gridSpan="6">
                  <a:txBody>
                    <a:bodyPr/>
                    <a:lstStyle/>
                    <a:p>
                      <a:pPr indent="0" lvl="0" marL="0" marR="0" rtl="0" algn="l">
                        <a:lnSpc>
                          <a:spcPct val="100000"/>
                        </a:lnSpc>
                        <a:spcBef>
                          <a:spcPts val="0"/>
                        </a:spcBef>
                        <a:spcAft>
                          <a:spcPts val="0"/>
                        </a:spcAft>
                        <a:buClr>
                          <a:srgbClr val="000000"/>
                        </a:buClr>
                        <a:buSzPts val="1100"/>
                        <a:buFont typeface="Arial"/>
                        <a:buNone/>
                      </a:pPr>
                      <a:r>
                        <a:rPr lang="it" sz="1100" u="none" cap="none" strike="noStrike">
                          <a:latin typeface="Calibri"/>
                          <a:ea typeface="Calibri"/>
                          <a:cs typeface="Calibri"/>
                          <a:sym typeface="Calibri"/>
                        </a:rPr>
                        <a:t>Fatturato da:</a:t>
                      </a:r>
                      <a:endParaRPr b="0" i="0" sz="1100" u="none" cap="none" strike="noStrike">
                        <a:solidFill>
                          <a:srgbClr val="000000"/>
                        </a:solidFill>
                        <a:latin typeface="Calibri"/>
                        <a:ea typeface="Calibri"/>
                        <a:cs typeface="Calibri"/>
                        <a:sym typeface="Calibri"/>
                      </a:endParaRPr>
                    </a:p>
                  </a:txBody>
                  <a:tcPr marT="7150" marB="7150" marR="4775" marL="4775" anchor="ctr"/>
                </a:tc>
                <a:tc hMerge="1"/>
                <a:tc hMerge="1"/>
                <a:tc hMerge="1"/>
                <a:tc hMerge="1"/>
                <a:tc hMerge="1"/>
              </a:tr>
              <a:tr h="173600">
                <a:tc gridSpan="4">
                  <a:txBody>
                    <a:bodyPr/>
                    <a:lstStyle/>
                    <a:p>
                      <a:pPr indent="0" lvl="0" marL="0" marR="0" rtl="0" algn="l">
                        <a:lnSpc>
                          <a:spcPct val="100000"/>
                        </a:lnSpc>
                        <a:spcBef>
                          <a:spcPts val="0"/>
                        </a:spcBef>
                        <a:spcAft>
                          <a:spcPts val="0"/>
                        </a:spcAft>
                        <a:buClr>
                          <a:srgbClr val="000000"/>
                        </a:buClr>
                        <a:buSzPts val="1100"/>
                        <a:buFont typeface="Arial"/>
                        <a:buNone/>
                      </a:pPr>
                      <a:r>
                        <a:rPr lang="it" sz="1100" u="none" cap="none" strike="noStrike">
                          <a:latin typeface="Calibri"/>
                          <a:ea typeface="Calibri"/>
                          <a:cs typeface="Calibri"/>
                          <a:sym typeface="Calibri"/>
                        </a:rPr>
                        <a:t>Direttore</a:t>
                      </a:r>
                      <a:endParaRPr b="0" i="0" sz="1100" u="none" cap="none" strike="noStrike">
                        <a:solidFill>
                          <a:srgbClr val="000000"/>
                        </a:solidFill>
                        <a:latin typeface="Calibri"/>
                        <a:ea typeface="Calibri"/>
                        <a:cs typeface="Calibri"/>
                        <a:sym typeface="Calibri"/>
                      </a:endParaRPr>
                    </a:p>
                  </a:txBody>
                  <a:tcPr marT="7150" marB="7150" marR="4775" marL="4775" anchor="ctr"/>
                </a:tc>
                <a:tc hMerge="1"/>
                <a:tc hMerge="1"/>
                <a:tc hMerge="1"/>
                <a:tc>
                  <a:txBody>
                    <a:bodyPr/>
                    <a:lstStyle/>
                    <a:p>
                      <a:pPr indent="0" lvl="0" marL="0" marR="0" rtl="0" algn="ctr">
                        <a:lnSpc>
                          <a:spcPct val="100000"/>
                        </a:lnSpc>
                        <a:spcBef>
                          <a:spcPts val="0"/>
                        </a:spcBef>
                        <a:spcAft>
                          <a:spcPts val="0"/>
                        </a:spcAft>
                        <a:buClr>
                          <a:srgbClr val="000000"/>
                        </a:buClr>
                        <a:buSzPts val="1100"/>
                        <a:buFont typeface="Arial"/>
                        <a:buNone/>
                      </a:pPr>
                      <a:r>
                        <a:rPr lang="it" sz="1100" u="none" cap="none" strike="noStrike">
                          <a:latin typeface="Calibri"/>
                          <a:ea typeface="Calibri"/>
                          <a:cs typeface="Calibri"/>
                          <a:sym typeface="Calibri"/>
                        </a:rPr>
                        <a:t>(firma)</a:t>
                      </a:r>
                      <a:endParaRPr b="0" i="0" sz="1100" u="none" cap="none" strike="noStrike">
                        <a:solidFill>
                          <a:srgbClr val="FF0000"/>
                        </a:solidFill>
                        <a:latin typeface="Calibri"/>
                        <a:ea typeface="Calibri"/>
                        <a:cs typeface="Calibri"/>
                        <a:sym typeface="Calibri"/>
                      </a:endParaRPr>
                    </a:p>
                  </a:txBody>
                  <a:tcPr marT="7150" marB="7150" marR="4775" marL="4775" anchor="ctr"/>
                </a:tc>
                <a:tc>
                  <a:txBody>
                    <a:bodyPr/>
                    <a:lstStyle/>
                    <a:p>
                      <a:pPr indent="0" lvl="0" marL="0" marR="0" rtl="0" algn="r">
                        <a:lnSpc>
                          <a:spcPct val="100000"/>
                        </a:lnSpc>
                        <a:spcBef>
                          <a:spcPts val="0"/>
                        </a:spcBef>
                        <a:spcAft>
                          <a:spcPts val="0"/>
                        </a:spcAft>
                        <a:buClr>
                          <a:srgbClr val="000000"/>
                        </a:buClr>
                        <a:buSzPts val="1100"/>
                        <a:buFont typeface="Arial"/>
                        <a:buNone/>
                      </a:pPr>
                      <a:r>
                        <a:rPr b="0" lang="it" sz="1100" u="none" cap="none" strike="noStrike">
                          <a:solidFill>
                            <a:schemeClr val="dk1"/>
                          </a:solidFill>
                          <a:latin typeface="Calibri"/>
                          <a:ea typeface="Calibri"/>
                          <a:cs typeface="Calibri"/>
                          <a:sym typeface="Calibri"/>
                        </a:rPr>
                        <a:t>(nome della persona che emette la fattura)</a:t>
                      </a:r>
                      <a:endParaRPr b="0" i="0" sz="1100" u="none" cap="none" strike="noStrike">
                        <a:solidFill>
                          <a:schemeClr val="dk1"/>
                        </a:solidFill>
                        <a:latin typeface="Calibri"/>
                        <a:ea typeface="Calibri"/>
                        <a:cs typeface="Calibri"/>
                        <a:sym typeface="Calibri"/>
                      </a:endParaRPr>
                    </a:p>
                  </a:txBody>
                  <a:tcPr marT="7150" marB="7150" marR="4775" marL="4775" anchor="ctr"/>
                </a:tc>
              </a:tr>
            </a:tbl>
          </a:graphicData>
        </a:graphic>
      </p:graphicFrame>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