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1c43c638629_0_0:notes"/>
          <p:cNvSpPr txBox="1"/>
          <p:nvPr>
            <p:ph idx="1" type="body"/>
          </p:nvPr>
        </p:nvSpPr>
        <p:spPr>
          <a:xfrm>
            <a:off x="756000" y="5078520"/>
            <a:ext cx="6047700" cy="481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g1c43c638629_0_0:notes"/>
          <p:cNvSpPr/>
          <p:nvPr>
            <p:ph idx="2" type="sldImg"/>
          </p:nvPr>
        </p:nvSpPr>
        <p:spPr>
          <a:xfrm>
            <a:off x="216000" y="812520"/>
            <a:ext cx="7127400" cy="4008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g1c43c638629_0_112:notes"/>
          <p:cNvSpPr txBox="1"/>
          <p:nvPr>
            <p:ph idx="1" type="body"/>
          </p:nvPr>
        </p:nvSpPr>
        <p:spPr>
          <a:xfrm>
            <a:off x="756000" y="5078520"/>
            <a:ext cx="6047700" cy="481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g1c43c638629_0_112:notes"/>
          <p:cNvSpPr/>
          <p:nvPr>
            <p:ph idx="2" type="sldImg"/>
          </p:nvPr>
        </p:nvSpPr>
        <p:spPr>
          <a:xfrm>
            <a:off x="216000" y="812520"/>
            <a:ext cx="7127400" cy="4008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1c43c638629_0_12:notes"/>
          <p:cNvSpPr txBox="1"/>
          <p:nvPr>
            <p:ph idx="1" type="body"/>
          </p:nvPr>
        </p:nvSpPr>
        <p:spPr>
          <a:xfrm>
            <a:off x="756000" y="5078520"/>
            <a:ext cx="6047700" cy="481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g1c43c638629_0_12:notes"/>
          <p:cNvSpPr/>
          <p:nvPr>
            <p:ph idx="2" type="sldImg"/>
          </p:nvPr>
        </p:nvSpPr>
        <p:spPr>
          <a:xfrm>
            <a:off x="216000" y="812520"/>
            <a:ext cx="7127400" cy="4008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1c43c638629_0_21:notes"/>
          <p:cNvSpPr txBox="1"/>
          <p:nvPr>
            <p:ph idx="1" type="body"/>
          </p:nvPr>
        </p:nvSpPr>
        <p:spPr>
          <a:xfrm>
            <a:off x="756000" y="5078520"/>
            <a:ext cx="6047700" cy="481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g1c43c638629_0_21:notes"/>
          <p:cNvSpPr/>
          <p:nvPr>
            <p:ph idx="2" type="sldImg"/>
          </p:nvPr>
        </p:nvSpPr>
        <p:spPr>
          <a:xfrm>
            <a:off x="216000" y="812520"/>
            <a:ext cx="7127400" cy="4008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1c43c638629_0_34:notes"/>
          <p:cNvSpPr txBox="1"/>
          <p:nvPr>
            <p:ph idx="1" type="body"/>
          </p:nvPr>
        </p:nvSpPr>
        <p:spPr>
          <a:xfrm>
            <a:off x="756000" y="5078520"/>
            <a:ext cx="6047700" cy="481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g1c43c638629_0_34:notes"/>
          <p:cNvSpPr/>
          <p:nvPr>
            <p:ph idx="2" type="sldImg"/>
          </p:nvPr>
        </p:nvSpPr>
        <p:spPr>
          <a:xfrm>
            <a:off x="216000" y="812520"/>
            <a:ext cx="7127400" cy="4008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1c43c638629_0_47:notes"/>
          <p:cNvSpPr txBox="1"/>
          <p:nvPr>
            <p:ph idx="1" type="body"/>
          </p:nvPr>
        </p:nvSpPr>
        <p:spPr>
          <a:xfrm>
            <a:off x="756000" y="5078520"/>
            <a:ext cx="6047700" cy="481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g1c43c638629_0_47:notes"/>
          <p:cNvSpPr/>
          <p:nvPr>
            <p:ph idx="2" type="sldImg"/>
          </p:nvPr>
        </p:nvSpPr>
        <p:spPr>
          <a:xfrm>
            <a:off x="216000" y="812520"/>
            <a:ext cx="7127400" cy="4008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g1c43c638629_0_60:notes"/>
          <p:cNvSpPr txBox="1"/>
          <p:nvPr>
            <p:ph idx="1" type="body"/>
          </p:nvPr>
        </p:nvSpPr>
        <p:spPr>
          <a:xfrm>
            <a:off x="756000" y="5078520"/>
            <a:ext cx="6047700" cy="481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g1c43c638629_0_60:notes"/>
          <p:cNvSpPr/>
          <p:nvPr>
            <p:ph idx="2" type="sldImg"/>
          </p:nvPr>
        </p:nvSpPr>
        <p:spPr>
          <a:xfrm>
            <a:off x="216000" y="812520"/>
            <a:ext cx="7127400" cy="4008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1c43c638629_0_73:notes"/>
          <p:cNvSpPr txBox="1"/>
          <p:nvPr>
            <p:ph idx="1" type="body"/>
          </p:nvPr>
        </p:nvSpPr>
        <p:spPr>
          <a:xfrm>
            <a:off x="756000" y="5078520"/>
            <a:ext cx="6047700" cy="481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g1c43c638629_0_73:notes"/>
          <p:cNvSpPr/>
          <p:nvPr>
            <p:ph idx="2" type="sldImg"/>
          </p:nvPr>
        </p:nvSpPr>
        <p:spPr>
          <a:xfrm>
            <a:off x="216000" y="812520"/>
            <a:ext cx="7127400" cy="4008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1c43c638629_0_87:notes"/>
          <p:cNvSpPr txBox="1"/>
          <p:nvPr>
            <p:ph idx="1" type="body"/>
          </p:nvPr>
        </p:nvSpPr>
        <p:spPr>
          <a:xfrm>
            <a:off x="756000" y="5078520"/>
            <a:ext cx="6047700" cy="481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6" name="Google Shape;146;g1c43c638629_0_87:notes"/>
          <p:cNvSpPr/>
          <p:nvPr>
            <p:ph idx="2" type="sldImg"/>
          </p:nvPr>
        </p:nvSpPr>
        <p:spPr>
          <a:xfrm>
            <a:off x="216000" y="812520"/>
            <a:ext cx="7127400" cy="4008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1c43c638629_0_99:notes"/>
          <p:cNvSpPr txBox="1"/>
          <p:nvPr>
            <p:ph idx="1" type="body"/>
          </p:nvPr>
        </p:nvSpPr>
        <p:spPr>
          <a:xfrm>
            <a:off x="756000" y="5078520"/>
            <a:ext cx="6047700" cy="481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g1c43c638629_0_99:notes"/>
          <p:cNvSpPr/>
          <p:nvPr>
            <p:ph idx="2" type="sldImg"/>
          </p:nvPr>
        </p:nvSpPr>
        <p:spPr>
          <a:xfrm>
            <a:off x="216000" y="812520"/>
            <a:ext cx="7127400" cy="40089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it"/>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4.pn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virtualhand.co.uk/brain-dump-is-great-for-all-entrepreneurs/" TargetMode="External"/><Relationship Id="rId4" Type="http://schemas.openxmlformats.org/officeDocument/2006/relationships/hyperlink" Target="https://hustletostartup.com/brain-dumping/" TargetMode="External"/><Relationship Id="rId5"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image" Target="../media/image4.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4.xml"/><Relationship Id="rId3" Type="http://schemas.openxmlformats.org/officeDocument/2006/relationships/image" Target="../media/image4.png"/><Relationship Id="rId4" Type="http://schemas.openxmlformats.org/officeDocument/2006/relationships/image" Target="../media/image1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5.xml"/><Relationship Id="rId3"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image" Target="../media/image4.png"/><Relationship Id="rId4" Type="http://schemas.openxmlformats.org/officeDocument/2006/relationships/hyperlink" Target="https://docs.google.com/document/u/0/?pli=1" TargetMode="External"/><Relationship Id="rId5" Type="http://schemas.openxmlformats.org/officeDocument/2006/relationships/hyperlink" Target="https://evernote.com/intl/nl" TargetMode="External"/><Relationship Id="rId6" Type="http://schemas.openxmlformats.org/officeDocument/2006/relationships/hyperlink" Target="https://www.notion.so/product" TargetMode="External"/><Relationship Id="rId7" Type="http://schemas.openxmlformats.org/officeDocument/2006/relationships/image" Target="../media/image1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image" Target="../media/image6.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hyperlink" Target="https://docs.google.com/document/u/0/?pli=1" TargetMode="External"/><Relationship Id="rId6"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53" name="Shape 53"/>
        <p:cNvGrpSpPr/>
        <p:nvPr/>
      </p:nvGrpSpPr>
      <p:grpSpPr>
        <a:xfrm>
          <a:off x="0" y="0"/>
          <a:ext cx="0" cy="0"/>
          <a:chOff x="0" y="0"/>
          <a:chExt cx="0" cy="0"/>
        </a:xfrm>
      </p:grpSpPr>
      <p:sp>
        <p:nvSpPr>
          <p:cNvPr id="54" name="Google Shape;54;p13"/>
          <p:cNvSpPr/>
          <p:nvPr/>
        </p:nvSpPr>
        <p:spPr>
          <a:xfrm>
            <a:off x="0" y="0"/>
            <a:ext cx="9143700" cy="5143200"/>
          </a:xfrm>
          <a:prstGeom prst="rect">
            <a:avLst/>
          </a:prstGeom>
          <a:solidFill>
            <a:schemeClr val="l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55" name="Google Shape;55;p13"/>
          <p:cNvSpPr/>
          <p:nvPr/>
        </p:nvSpPr>
        <p:spPr>
          <a:xfrm>
            <a:off x="0" y="0"/>
            <a:ext cx="7061374" cy="5143500"/>
          </a:xfrm>
          <a:custGeom>
            <a:rect b="b" l="l" r="r" t="t"/>
            <a:pathLst>
              <a:path extrusionOk="0" h="6858000" w="9415165">
                <a:moveTo>
                  <a:pt x="0" y="5940102"/>
                </a:moveTo>
                <a:lnTo>
                  <a:pt x="201903" y="5940608"/>
                </a:lnTo>
                <a:cubicBezTo>
                  <a:pt x="552894" y="5941488"/>
                  <a:pt x="968883" y="5942531"/>
                  <a:pt x="1461907" y="5943766"/>
                </a:cubicBezTo>
                <a:cubicBezTo>
                  <a:pt x="1662934" y="5938113"/>
                  <a:pt x="1852841" y="6049291"/>
                  <a:pt x="1951874" y="6220822"/>
                </a:cubicBezTo>
                <a:cubicBezTo>
                  <a:pt x="1951874" y="6220822"/>
                  <a:pt x="1951874" y="6220822"/>
                  <a:pt x="2282833" y="6794059"/>
                </a:cubicBezTo>
                <a:lnTo>
                  <a:pt x="2319750" y="6858000"/>
                </a:lnTo>
                <a:lnTo>
                  <a:pt x="0" y="6858000"/>
                </a:lnTo>
                <a:close/>
                <a:moveTo>
                  <a:pt x="751947" y="3830686"/>
                </a:moveTo>
                <a:cubicBezTo>
                  <a:pt x="751947" y="3830686"/>
                  <a:pt x="751947" y="3830686"/>
                  <a:pt x="1719258" y="3833112"/>
                </a:cubicBezTo>
                <a:cubicBezTo>
                  <a:pt x="1780885" y="3831380"/>
                  <a:pt x="1839102" y="3865462"/>
                  <a:pt x="1869462" y="3918046"/>
                </a:cubicBezTo>
                <a:cubicBezTo>
                  <a:pt x="1869462" y="3918046"/>
                  <a:pt x="1869462" y="3918046"/>
                  <a:pt x="2354170" y="4757586"/>
                </a:cubicBezTo>
                <a:cubicBezTo>
                  <a:pt x="2385577" y="4811983"/>
                  <a:pt x="2384937" y="4877630"/>
                  <a:pt x="2353672" y="4931947"/>
                </a:cubicBezTo>
                <a:cubicBezTo>
                  <a:pt x="2353672" y="4931947"/>
                  <a:pt x="2353672" y="4931947"/>
                  <a:pt x="1871068" y="5769061"/>
                </a:cubicBezTo>
                <a:cubicBezTo>
                  <a:pt x="1841608" y="5822336"/>
                  <a:pt x="1783799" y="5855711"/>
                  <a:pt x="1722931" y="5854589"/>
                </a:cubicBezTo>
                <a:cubicBezTo>
                  <a:pt x="1722931" y="5854589"/>
                  <a:pt x="1722931" y="5854589"/>
                  <a:pt x="756668" y="5853977"/>
                </a:cubicBezTo>
                <a:cubicBezTo>
                  <a:pt x="693994" y="5853896"/>
                  <a:pt x="636823" y="5821628"/>
                  <a:pt x="605416" y="5767228"/>
                </a:cubicBezTo>
                <a:cubicBezTo>
                  <a:pt x="605416" y="5767228"/>
                  <a:pt x="605416" y="5767228"/>
                  <a:pt x="120708" y="4927690"/>
                </a:cubicBezTo>
                <a:cubicBezTo>
                  <a:pt x="90348" y="4875106"/>
                  <a:pt x="89942" y="4807646"/>
                  <a:pt x="122255" y="4755141"/>
                </a:cubicBezTo>
                <a:cubicBezTo>
                  <a:pt x="122255" y="4755141"/>
                  <a:pt x="122255" y="4755141"/>
                  <a:pt x="603810" y="3916214"/>
                </a:cubicBezTo>
                <a:cubicBezTo>
                  <a:pt x="633271" y="3862939"/>
                  <a:pt x="691080" y="3829563"/>
                  <a:pt x="751947" y="3830686"/>
                </a:cubicBezTo>
                <a:close/>
                <a:moveTo>
                  <a:pt x="2140871" y="3416093"/>
                </a:moveTo>
                <a:cubicBezTo>
                  <a:pt x="2140871" y="3416093"/>
                  <a:pt x="2140871" y="3416093"/>
                  <a:pt x="2485012" y="3416957"/>
                </a:cubicBezTo>
                <a:cubicBezTo>
                  <a:pt x="2506938" y="3416340"/>
                  <a:pt x="2527650" y="3428466"/>
                  <a:pt x="2538451" y="3447174"/>
                </a:cubicBezTo>
                <a:cubicBezTo>
                  <a:pt x="2538451" y="3447174"/>
                  <a:pt x="2538451" y="3447174"/>
                  <a:pt x="2710898" y="3745860"/>
                </a:cubicBezTo>
                <a:cubicBezTo>
                  <a:pt x="2722072" y="3765213"/>
                  <a:pt x="2721844" y="3788568"/>
                  <a:pt x="2710720" y="3807893"/>
                </a:cubicBezTo>
                <a:cubicBezTo>
                  <a:pt x="2710720" y="3807893"/>
                  <a:pt x="2710720" y="3807893"/>
                  <a:pt x="2539024" y="4105714"/>
                </a:cubicBezTo>
                <a:cubicBezTo>
                  <a:pt x="2528542" y="4124669"/>
                  <a:pt x="2507974" y="4136543"/>
                  <a:pt x="2486319" y="4136144"/>
                </a:cubicBezTo>
                <a:cubicBezTo>
                  <a:pt x="2486319" y="4136144"/>
                  <a:pt x="2486319" y="4136144"/>
                  <a:pt x="2142549" y="4135926"/>
                </a:cubicBezTo>
                <a:cubicBezTo>
                  <a:pt x="2120252" y="4135898"/>
                  <a:pt x="2099911" y="4124417"/>
                  <a:pt x="2088738" y="4105063"/>
                </a:cubicBezTo>
                <a:cubicBezTo>
                  <a:pt x="2088738" y="4105063"/>
                  <a:pt x="2088738" y="4105063"/>
                  <a:pt x="1916292" y="3806378"/>
                </a:cubicBezTo>
                <a:cubicBezTo>
                  <a:pt x="1905490" y="3787669"/>
                  <a:pt x="1905346" y="3763670"/>
                  <a:pt x="1916843" y="3744990"/>
                </a:cubicBezTo>
                <a:cubicBezTo>
                  <a:pt x="1916843" y="3744990"/>
                  <a:pt x="1916843" y="3744990"/>
                  <a:pt x="2088166" y="3446523"/>
                </a:cubicBezTo>
                <a:cubicBezTo>
                  <a:pt x="2098648" y="3427568"/>
                  <a:pt x="2119216" y="3415695"/>
                  <a:pt x="2140871" y="3416093"/>
                </a:cubicBezTo>
                <a:close/>
                <a:moveTo>
                  <a:pt x="2309207" y="2943824"/>
                </a:moveTo>
                <a:cubicBezTo>
                  <a:pt x="2309207" y="2943824"/>
                  <a:pt x="2309207" y="2943824"/>
                  <a:pt x="2490927" y="2944279"/>
                </a:cubicBezTo>
                <a:cubicBezTo>
                  <a:pt x="2502505" y="2943955"/>
                  <a:pt x="2513441" y="2950357"/>
                  <a:pt x="2519144" y="2960236"/>
                </a:cubicBezTo>
                <a:cubicBezTo>
                  <a:pt x="2519144" y="2960236"/>
                  <a:pt x="2519144" y="2960236"/>
                  <a:pt x="2610202" y="3117952"/>
                </a:cubicBezTo>
                <a:cubicBezTo>
                  <a:pt x="2616102" y="3128172"/>
                  <a:pt x="2615982" y="3140504"/>
                  <a:pt x="2610107" y="3150708"/>
                </a:cubicBezTo>
                <a:cubicBezTo>
                  <a:pt x="2610107" y="3150708"/>
                  <a:pt x="2610107" y="3150708"/>
                  <a:pt x="2519446" y="3307968"/>
                </a:cubicBezTo>
                <a:cubicBezTo>
                  <a:pt x="2513912" y="3317976"/>
                  <a:pt x="2503051" y="3324246"/>
                  <a:pt x="2491617" y="3324035"/>
                </a:cubicBezTo>
                <a:cubicBezTo>
                  <a:pt x="2491617" y="3324035"/>
                  <a:pt x="2491617" y="3324035"/>
                  <a:pt x="2310094" y="3323920"/>
                </a:cubicBezTo>
                <a:cubicBezTo>
                  <a:pt x="2298321" y="3323905"/>
                  <a:pt x="2287579" y="3317843"/>
                  <a:pt x="2281679" y="3307623"/>
                </a:cubicBezTo>
                <a:cubicBezTo>
                  <a:pt x="2281679" y="3307623"/>
                  <a:pt x="2281679" y="3307623"/>
                  <a:pt x="2190623" y="3149908"/>
                </a:cubicBezTo>
                <a:cubicBezTo>
                  <a:pt x="2184919" y="3140029"/>
                  <a:pt x="2184843" y="3127357"/>
                  <a:pt x="2190913" y="3117492"/>
                </a:cubicBezTo>
                <a:cubicBezTo>
                  <a:pt x="2190913" y="3117492"/>
                  <a:pt x="2190913" y="3117492"/>
                  <a:pt x="2281378" y="2959891"/>
                </a:cubicBezTo>
                <a:cubicBezTo>
                  <a:pt x="2286913" y="2949884"/>
                  <a:pt x="2297773" y="2943613"/>
                  <a:pt x="2309207" y="2943824"/>
                </a:cubicBezTo>
                <a:close/>
                <a:moveTo>
                  <a:pt x="4112874" y="2635904"/>
                </a:moveTo>
                <a:cubicBezTo>
                  <a:pt x="4112874" y="2635904"/>
                  <a:pt x="4112874" y="2635904"/>
                  <a:pt x="7268230" y="2643815"/>
                </a:cubicBezTo>
                <a:cubicBezTo>
                  <a:pt x="7469258" y="2638162"/>
                  <a:pt x="7659163" y="2749340"/>
                  <a:pt x="7758196" y="2920870"/>
                </a:cubicBezTo>
                <a:cubicBezTo>
                  <a:pt x="7758196" y="2920870"/>
                  <a:pt x="7758196" y="2920870"/>
                  <a:pt x="9339309" y="5659439"/>
                </a:cubicBezTo>
                <a:cubicBezTo>
                  <a:pt x="9441758" y="5836884"/>
                  <a:pt x="9439672" y="6051021"/>
                  <a:pt x="9337678" y="6228205"/>
                </a:cubicBezTo>
                <a:cubicBezTo>
                  <a:pt x="9337678" y="6228205"/>
                  <a:pt x="9337678" y="6228205"/>
                  <a:pt x="9008157" y="6799787"/>
                </a:cubicBezTo>
                <a:lnTo>
                  <a:pt x="8974598" y="6858000"/>
                </a:lnTo>
                <a:lnTo>
                  <a:pt x="2425403" y="6858000"/>
                </a:lnTo>
                <a:lnTo>
                  <a:pt x="2332089" y="6696379"/>
                </a:lnTo>
                <a:cubicBezTo>
                  <a:pt x="2245236" y="6545945"/>
                  <a:pt x="2152593" y="6385482"/>
                  <a:pt x="2053773" y="6214321"/>
                </a:cubicBezTo>
                <a:cubicBezTo>
                  <a:pt x="1954740" y="6042790"/>
                  <a:pt x="1953410" y="5822737"/>
                  <a:pt x="2058819" y="5651469"/>
                </a:cubicBezTo>
                <a:cubicBezTo>
                  <a:pt x="2058819" y="5651469"/>
                  <a:pt x="2058819" y="5651469"/>
                  <a:pt x="3629647" y="2914896"/>
                </a:cubicBezTo>
                <a:cubicBezTo>
                  <a:pt x="3725749" y="2741114"/>
                  <a:pt x="3914325" y="2632240"/>
                  <a:pt x="4112874" y="2635904"/>
                </a:cubicBezTo>
                <a:close/>
                <a:moveTo>
                  <a:pt x="688133" y="2474638"/>
                </a:moveTo>
                <a:cubicBezTo>
                  <a:pt x="688133" y="2474638"/>
                  <a:pt x="688133" y="2474638"/>
                  <a:pt x="1287544" y="2476142"/>
                </a:cubicBezTo>
                <a:cubicBezTo>
                  <a:pt x="1325733" y="2475067"/>
                  <a:pt x="1361809" y="2496187"/>
                  <a:pt x="1380621" y="2528772"/>
                </a:cubicBezTo>
                <a:cubicBezTo>
                  <a:pt x="1380621" y="2528772"/>
                  <a:pt x="1380621" y="2528772"/>
                  <a:pt x="1680979" y="3049008"/>
                </a:cubicBezTo>
                <a:cubicBezTo>
                  <a:pt x="1700441" y="3082716"/>
                  <a:pt x="1700045" y="3123395"/>
                  <a:pt x="1680670" y="3157054"/>
                </a:cubicBezTo>
                <a:cubicBezTo>
                  <a:pt x="1680670" y="3157054"/>
                  <a:pt x="1680670" y="3157054"/>
                  <a:pt x="1381617" y="3675787"/>
                </a:cubicBezTo>
                <a:cubicBezTo>
                  <a:pt x="1363361" y="3708799"/>
                  <a:pt x="1327537" y="3729482"/>
                  <a:pt x="1289821" y="3728785"/>
                </a:cubicBezTo>
                <a:cubicBezTo>
                  <a:pt x="1289821" y="3728785"/>
                  <a:pt x="1289821" y="3728785"/>
                  <a:pt x="691058" y="3728407"/>
                </a:cubicBezTo>
                <a:cubicBezTo>
                  <a:pt x="652221" y="3728357"/>
                  <a:pt x="616793" y="3708360"/>
                  <a:pt x="597332" y="3674651"/>
                </a:cubicBezTo>
                <a:cubicBezTo>
                  <a:pt x="597332" y="3674651"/>
                  <a:pt x="597332" y="3674651"/>
                  <a:pt x="296974" y="3154416"/>
                </a:cubicBezTo>
                <a:cubicBezTo>
                  <a:pt x="278161" y="3121831"/>
                  <a:pt x="277908" y="3080029"/>
                  <a:pt x="297933" y="3047494"/>
                </a:cubicBezTo>
                <a:cubicBezTo>
                  <a:pt x="297933" y="3047494"/>
                  <a:pt x="297933" y="3047494"/>
                  <a:pt x="596337" y="2527637"/>
                </a:cubicBezTo>
                <a:cubicBezTo>
                  <a:pt x="614593" y="2494625"/>
                  <a:pt x="650416" y="2473943"/>
                  <a:pt x="688133" y="2474638"/>
                </a:cubicBezTo>
                <a:close/>
                <a:moveTo>
                  <a:pt x="2732571" y="2020011"/>
                </a:moveTo>
                <a:cubicBezTo>
                  <a:pt x="2732571" y="2020011"/>
                  <a:pt x="2732571" y="2020011"/>
                  <a:pt x="3236024" y="2021272"/>
                </a:cubicBezTo>
                <a:cubicBezTo>
                  <a:pt x="3268098" y="2020370"/>
                  <a:pt x="3298399" y="2038110"/>
                  <a:pt x="3314200" y="2065479"/>
                </a:cubicBezTo>
                <a:cubicBezTo>
                  <a:pt x="3314200" y="2065479"/>
                  <a:pt x="3314200" y="2065479"/>
                  <a:pt x="3566473" y="2502430"/>
                </a:cubicBezTo>
                <a:cubicBezTo>
                  <a:pt x="3582820" y="2530741"/>
                  <a:pt x="3582487" y="2564907"/>
                  <a:pt x="3566214" y="2593179"/>
                </a:cubicBezTo>
                <a:cubicBezTo>
                  <a:pt x="3566214" y="2593179"/>
                  <a:pt x="3566214" y="2593179"/>
                  <a:pt x="3315036" y="3028868"/>
                </a:cubicBezTo>
                <a:cubicBezTo>
                  <a:pt x="3299702" y="3056596"/>
                  <a:pt x="3269615" y="3073966"/>
                  <a:pt x="3237935" y="3073382"/>
                </a:cubicBezTo>
                <a:cubicBezTo>
                  <a:pt x="3237935" y="3073382"/>
                  <a:pt x="3237935" y="3073382"/>
                  <a:pt x="2735028" y="3073064"/>
                </a:cubicBezTo>
                <a:cubicBezTo>
                  <a:pt x="2702409" y="3073021"/>
                  <a:pt x="2672652" y="3056226"/>
                  <a:pt x="2656307" y="3027915"/>
                </a:cubicBezTo>
                <a:cubicBezTo>
                  <a:pt x="2656307" y="3027915"/>
                  <a:pt x="2656307" y="3027915"/>
                  <a:pt x="2404033" y="2590963"/>
                </a:cubicBezTo>
                <a:cubicBezTo>
                  <a:pt x="2388231" y="2563595"/>
                  <a:pt x="2388020" y="2528484"/>
                  <a:pt x="2404839" y="2501157"/>
                </a:cubicBezTo>
                <a:cubicBezTo>
                  <a:pt x="2404839" y="2501157"/>
                  <a:pt x="2404839" y="2501157"/>
                  <a:pt x="2655471" y="2064525"/>
                </a:cubicBezTo>
                <a:cubicBezTo>
                  <a:pt x="2670804" y="2036797"/>
                  <a:pt x="2700892" y="2019426"/>
                  <a:pt x="2732571" y="2020011"/>
                </a:cubicBezTo>
                <a:close/>
                <a:moveTo>
                  <a:pt x="3662925" y="0"/>
                </a:moveTo>
                <a:lnTo>
                  <a:pt x="5336547" y="0"/>
                </a:lnTo>
                <a:lnTo>
                  <a:pt x="5342959" y="11106"/>
                </a:lnTo>
                <a:cubicBezTo>
                  <a:pt x="5372852" y="62881"/>
                  <a:pt x="5492421" y="269982"/>
                  <a:pt x="5970700" y="1098387"/>
                </a:cubicBezTo>
                <a:cubicBezTo>
                  <a:pt x="6012021" y="1169956"/>
                  <a:pt x="6011183" y="1256322"/>
                  <a:pt x="5970044" y="1327785"/>
                </a:cubicBezTo>
                <a:cubicBezTo>
                  <a:pt x="5970044" y="1327785"/>
                  <a:pt x="5970044" y="1327785"/>
                  <a:pt x="5335110" y="2429135"/>
                </a:cubicBezTo>
                <a:cubicBezTo>
                  <a:pt x="5296350" y="2499226"/>
                  <a:pt x="5220291" y="2543137"/>
                  <a:pt x="5140211" y="2541659"/>
                </a:cubicBezTo>
                <a:cubicBezTo>
                  <a:pt x="5140211" y="2541659"/>
                  <a:pt x="5140211" y="2541659"/>
                  <a:pt x="3868947" y="2540855"/>
                </a:cubicBezTo>
                <a:cubicBezTo>
                  <a:pt x="3786490" y="2540750"/>
                  <a:pt x="3711273" y="2498294"/>
                  <a:pt x="3669952" y="2426726"/>
                </a:cubicBezTo>
                <a:cubicBezTo>
                  <a:pt x="3669952" y="2426726"/>
                  <a:pt x="3669952" y="2426726"/>
                  <a:pt x="3032246" y="1322186"/>
                </a:cubicBezTo>
                <a:cubicBezTo>
                  <a:pt x="2992303" y="1253003"/>
                  <a:pt x="2991768" y="1164250"/>
                  <a:pt x="3034282" y="1095172"/>
                </a:cubicBezTo>
                <a:cubicBezTo>
                  <a:pt x="3034282" y="1095172"/>
                  <a:pt x="3034282" y="1095172"/>
                  <a:pt x="3556318" y="185723"/>
                </a:cubicBezTo>
                <a:close/>
              </a:path>
            </a:pathLst>
          </a:custGeom>
          <a:solidFill>
            <a:srgbClr val="7F7F7F">
              <a:alpha val="40000"/>
            </a:srgbClr>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grpSp>
        <p:nvGrpSpPr>
          <p:cNvPr id="56" name="Google Shape;56;p13"/>
          <p:cNvGrpSpPr/>
          <p:nvPr/>
        </p:nvGrpSpPr>
        <p:grpSpPr>
          <a:xfrm>
            <a:off x="4626720" y="817984"/>
            <a:ext cx="4185751" cy="3209066"/>
            <a:chOff x="6168960" y="1090645"/>
            <a:chExt cx="5581001" cy="4278755"/>
          </a:xfrm>
        </p:grpSpPr>
        <p:sp>
          <p:nvSpPr>
            <p:cNvPr id="57" name="Google Shape;57;p13"/>
            <p:cNvSpPr/>
            <p:nvPr/>
          </p:nvSpPr>
          <p:spPr>
            <a:xfrm rot="-5400000">
              <a:off x="6820083" y="439522"/>
              <a:ext cx="4278755" cy="5581001"/>
            </a:xfrm>
            <a:custGeom>
              <a:rect b="b" l="l" r="r" t="t"/>
              <a:pathLst>
                <a:path extrusionOk="0" h="5581001" w="4278755">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solidFill>
              <a:schemeClr val="dk1"/>
            </a:solidFill>
            <a:ln>
              <a:noFill/>
            </a:ln>
          </p:spPr>
        </p:sp>
        <p:sp>
          <p:nvSpPr>
            <p:cNvPr id="58" name="Google Shape;58;p13"/>
            <p:cNvSpPr/>
            <p:nvPr/>
          </p:nvSpPr>
          <p:spPr>
            <a:xfrm rot="-5400000">
              <a:off x="6900295" y="521204"/>
              <a:ext cx="4118302" cy="5413571"/>
            </a:xfrm>
            <a:custGeom>
              <a:rect b="b" l="l" r="r" t="t"/>
              <a:pathLst>
                <a:path extrusionOk="0" h="5581001" w="4278755">
                  <a:moveTo>
                    <a:pt x="4278755" y="309054"/>
                  </a:moveTo>
                  <a:lnTo>
                    <a:pt x="4278755" y="1005863"/>
                  </a:lnTo>
                  <a:lnTo>
                    <a:pt x="4278755" y="4575137"/>
                  </a:lnTo>
                  <a:lnTo>
                    <a:pt x="4278755" y="5271947"/>
                  </a:lnTo>
                  <a:lnTo>
                    <a:pt x="3969701" y="5581001"/>
                  </a:lnTo>
                  <a:lnTo>
                    <a:pt x="309054" y="5581001"/>
                  </a:lnTo>
                  <a:lnTo>
                    <a:pt x="0" y="5271946"/>
                  </a:lnTo>
                  <a:lnTo>
                    <a:pt x="0" y="4575136"/>
                  </a:lnTo>
                  <a:lnTo>
                    <a:pt x="0" y="1005863"/>
                  </a:lnTo>
                  <a:lnTo>
                    <a:pt x="0" y="309054"/>
                  </a:lnTo>
                  <a:lnTo>
                    <a:pt x="309054" y="0"/>
                  </a:lnTo>
                  <a:lnTo>
                    <a:pt x="3969701" y="0"/>
                  </a:lnTo>
                  <a:close/>
                </a:path>
              </a:pathLst>
            </a:custGeom>
            <a:noFill/>
            <a:ln cap="flat" cmpd="sng" w="19050">
              <a:solidFill>
                <a:srgbClr val="FFFFFF"/>
              </a:solidFill>
              <a:prstDash val="solid"/>
              <a:miter lim="8000"/>
              <a:headEnd len="sm" w="sm" type="none"/>
              <a:tailEnd len="sm" w="sm" type="none"/>
            </a:ln>
          </p:spPr>
        </p:sp>
      </p:grpSp>
      <p:sp>
        <p:nvSpPr>
          <p:cNvPr id="59" name="Google Shape;59;p13"/>
          <p:cNvSpPr txBox="1"/>
          <p:nvPr>
            <p:ph idx="4294967295" type="title"/>
          </p:nvPr>
        </p:nvSpPr>
        <p:spPr>
          <a:xfrm>
            <a:off x="4927230" y="1359180"/>
            <a:ext cx="3584400" cy="2116500"/>
          </a:xfrm>
          <a:prstGeom prst="rect">
            <a:avLst/>
          </a:prstGeom>
          <a:noFill/>
          <a:ln>
            <a:noFill/>
          </a:ln>
        </p:spPr>
        <p:txBody>
          <a:bodyPr anchorCtr="0" anchor="ctr" bIns="34275" lIns="68575" spcFirstLastPara="1" rIns="68575" wrap="square" tIns="34275">
            <a:normAutofit/>
          </a:bodyPr>
          <a:lstStyle/>
          <a:p>
            <a:pPr indent="0" lvl="0" marL="0" marR="0" rtl="0" algn="ctr">
              <a:lnSpc>
                <a:spcPct val="90000"/>
              </a:lnSpc>
              <a:spcBef>
                <a:spcPts val="0"/>
              </a:spcBef>
              <a:spcAft>
                <a:spcPts val="0"/>
              </a:spcAft>
              <a:buClr>
                <a:srgbClr val="FFFFFF"/>
              </a:buClr>
              <a:buSzPts val="3000"/>
              <a:buFont typeface="Calibri"/>
              <a:buNone/>
            </a:pPr>
            <a:r>
              <a:rPr b="1" i="0" lang="it" sz="3000" u="none" cap="none" strike="noStrike">
                <a:solidFill>
                  <a:srgbClr val="FFFFFF"/>
                </a:solidFill>
                <a:latin typeface="Calibri"/>
                <a:ea typeface="Calibri"/>
                <a:cs typeface="Calibri"/>
                <a:sym typeface="Calibri"/>
              </a:rPr>
              <a:t>Masterclass Lezioni apprese Repository</a:t>
            </a:r>
            <a:br>
              <a:rPr b="0" i="0" lang="it" sz="1400" u="none" cap="none" strike="noStrike"/>
            </a:br>
            <a:br>
              <a:rPr b="0" i="0" lang="it" sz="1400" u="none" cap="none" strike="noStrike"/>
            </a:br>
            <a:r>
              <a:rPr b="1" i="0" lang="it" sz="3000" u="none" cap="none" strike="noStrike">
                <a:solidFill>
                  <a:srgbClr val="FF0000"/>
                </a:solidFill>
                <a:latin typeface="Calibri"/>
                <a:ea typeface="Calibri"/>
                <a:cs typeface="Calibri"/>
                <a:sym typeface="Calibri"/>
              </a:rPr>
              <a:t> S</a:t>
            </a:r>
            <a:r>
              <a:rPr b="1" lang="it" sz="3000">
                <a:solidFill>
                  <a:srgbClr val="FF0000"/>
                </a:solidFill>
                <a:latin typeface="Calibri"/>
                <a:ea typeface="Calibri"/>
                <a:cs typeface="Calibri"/>
                <a:sym typeface="Calibri"/>
              </a:rPr>
              <a:t>vuota mente</a:t>
            </a:r>
            <a:endParaRPr b="0" i="0" sz="3000" u="none" cap="none" strike="noStrike">
              <a:solidFill>
                <a:srgbClr val="000000"/>
              </a:solidFill>
              <a:latin typeface="Arial"/>
              <a:ea typeface="Arial"/>
              <a:cs typeface="Arial"/>
              <a:sym typeface="Arial"/>
            </a:endParaRPr>
          </a:p>
        </p:txBody>
      </p:sp>
      <p:pic>
        <p:nvPicPr>
          <p:cNvPr descr="Logotipo&#10;&#10;Descripción generada automáticamente" id="60" name="Google Shape;60;p13"/>
          <p:cNvPicPr preferRelativeResize="0"/>
          <p:nvPr/>
        </p:nvPicPr>
        <p:blipFill rotWithShape="1">
          <a:blip r:embed="rId3">
            <a:alphaModFix/>
          </a:blip>
          <a:srcRect b="0" l="0" r="0" t="0"/>
          <a:stretch/>
        </p:blipFill>
        <p:spPr>
          <a:xfrm>
            <a:off x="0" y="579420"/>
            <a:ext cx="2214811" cy="779490"/>
          </a:xfrm>
          <a:prstGeom prst="rect">
            <a:avLst/>
          </a:prstGeom>
          <a:noFill/>
          <a:ln>
            <a:noFill/>
          </a:ln>
        </p:spPr>
      </p:pic>
      <p:pic>
        <p:nvPicPr>
          <p:cNvPr descr="Interfaz de usuario gráfica, Texto&#10;&#10;Descripción generada automáticamente" id="61" name="Google Shape;61;p13"/>
          <p:cNvPicPr preferRelativeResize="0"/>
          <p:nvPr/>
        </p:nvPicPr>
        <p:blipFill rotWithShape="1">
          <a:blip r:embed="rId4">
            <a:alphaModFix/>
          </a:blip>
          <a:srcRect b="0" l="0" r="0" t="0"/>
          <a:stretch/>
        </p:blipFill>
        <p:spPr>
          <a:xfrm>
            <a:off x="7428780" y="176580"/>
            <a:ext cx="1398060" cy="379080"/>
          </a:xfrm>
          <a:prstGeom prst="rect">
            <a:avLst/>
          </a:prstGeom>
          <a:noFill/>
          <a:ln>
            <a:noFill/>
          </a:ln>
        </p:spPr>
      </p:pic>
      <p:sp>
        <p:nvSpPr>
          <p:cNvPr id="62" name="Google Shape;62;p13"/>
          <p:cNvSpPr/>
          <p:nvPr/>
        </p:nvSpPr>
        <p:spPr>
          <a:xfrm>
            <a:off x="1756080" y="4449330"/>
            <a:ext cx="4893900" cy="598500"/>
          </a:xfrm>
          <a:prstGeom prst="rect">
            <a:avLst/>
          </a:prstGeom>
          <a:noFill/>
          <a:ln>
            <a:noFill/>
          </a:ln>
        </p:spPr>
        <p:txBody>
          <a:bodyPr anchorCtr="0" anchor="t" bIns="34275" lIns="68575" spcFirstLastPara="1" rIns="68575" wrap="square" tIns="34275">
            <a:noAutofit/>
          </a:bodyPr>
          <a:lstStyle/>
          <a:p>
            <a:pPr indent="0" lvl="0" marL="0" marR="0" rtl="0" algn="just">
              <a:lnSpc>
                <a:spcPct val="97000"/>
              </a:lnSpc>
              <a:spcBef>
                <a:spcPts val="0"/>
              </a:spcBef>
              <a:spcAft>
                <a:spcPts val="0"/>
              </a:spcAft>
              <a:buClr>
                <a:srgbClr val="222222"/>
              </a:buClr>
              <a:buSzPts val="900"/>
              <a:buFont typeface="Calibri"/>
              <a:buNone/>
            </a:pPr>
            <a:r>
              <a:rPr b="0" i="0" lang="it" sz="900" u="none" cap="none" strike="noStrike">
                <a:solidFill>
                  <a:srgbClr val="222222"/>
                </a:solidFill>
                <a:latin typeface="Calibri"/>
                <a:ea typeface="Calibri"/>
                <a:cs typeface="Calibri"/>
                <a:sym typeface="Calibri"/>
              </a:rPr>
              <a:t>Questo progetto è stato finanziato con il sostegno della Commissione europea. L'autore è il solo responsabile di questa comunicazione e la Commissione declina ogni responsabilità sull'uso che potrà essere fatto delle informazioni in essa contenute. Numero di presentazione: 2021-1-ES02-KA220-YOU-000028609</a:t>
            </a:r>
            <a:endParaRPr b="0" i="0" sz="900" u="none" cap="none" strike="noStrike">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74" name="Shape 174"/>
        <p:cNvGrpSpPr/>
        <p:nvPr/>
      </p:nvGrpSpPr>
      <p:grpSpPr>
        <a:xfrm>
          <a:off x="0" y="0"/>
          <a:ext cx="0" cy="0"/>
          <a:chOff x="0" y="0"/>
          <a:chExt cx="0" cy="0"/>
        </a:xfrm>
      </p:grpSpPr>
      <p:sp>
        <p:nvSpPr>
          <p:cNvPr id="175" name="Google Shape;175;p22"/>
          <p:cNvSpPr/>
          <p:nvPr/>
        </p:nvSpPr>
        <p:spPr>
          <a:xfrm>
            <a:off x="-127170" y="-38070"/>
            <a:ext cx="9143700" cy="5143200"/>
          </a:xfrm>
          <a:prstGeom prst="rect">
            <a:avLst/>
          </a:prstGeom>
          <a:solidFill>
            <a:schemeClr val="l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76" name="Google Shape;176;p22"/>
          <p:cNvSpPr/>
          <p:nvPr/>
        </p:nvSpPr>
        <p:spPr>
          <a:xfrm>
            <a:off x="3536460" y="0"/>
            <a:ext cx="5607658" cy="51435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900"/>
            </a:srgbClr>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77" name="Google Shape;177;p22"/>
          <p:cNvSpPr txBox="1"/>
          <p:nvPr>
            <p:ph idx="4294967295" type="title"/>
          </p:nvPr>
        </p:nvSpPr>
        <p:spPr>
          <a:xfrm>
            <a:off x="1244701" y="420938"/>
            <a:ext cx="6607200" cy="4722300"/>
          </a:xfrm>
          <a:prstGeom prst="rect">
            <a:avLst/>
          </a:prstGeom>
          <a:noFill/>
          <a:ln>
            <a:noFill/>
          </a:ln>
        </p:spPr>
        <p:txBody>
          <a:bodyPr anchorCtr="0" anchor="t" bIns="34275" lIns="68575" spcFirstLastPara="1" rIns="68575" wrap="square" tIns="34275">
            <a:normAutofit/>
          </a:bodyPr>
          <a:lstStyle/>
          <a:p>
            <a:pPr indent="0" lvl="0" marL="0" marR="0" rtl="0" algn="l">
              <a:lnSpc>
                <a:spcPct val="90000"/>
              </a:lnSpc>
              <a:spcBef>
                <a:spcPts val="0"/>
              </a:spcBef>
              <a:spcAft>
                <a:spcPts val="0"/>
              </a:spcAft>
              <a:buClr>
                <a:srgbClr val="000000"/>
              </a:buClr>
              <a:buSzPts val="2100"/>
              <a:buFont typeface="Calibri"/>
              <a:buNone/>
            </a:pPr>
            <a:r>
              <a:rPr b="1" i="0" lang="it" sz="2100" u="none" cap="none" strike="noStrike">
                <a:solidFill>
                  <a:srgbClr val="000000"/>
                </a:solidFill>
                <a:latin typeface="Calibri"/>
                <a:ea typeface="Calibri"/>
                <a:cs typeface="Calibri"/>
                <a:sym typeface="Calibri"/>
              </a:rPr>
              <a:t>Bibliografia</a:t>
            </a:r>
            <a:r>
              <a:rPr b="1" i="0" lang="it" sz="1600" u="none" cap="none" strike="noStrike">
                <a:solidFill>
                  <a:srgbClr val="000000"/>
                </a:solidFill>
                <a:latin typeface="Calibri"/>
                <a:ea typeface="Calibri"/>
                <a:cs typeface="Calibri"/>
                <a:sym typeface="Calibri"/>
              </a:rPr>
              <a:t>:</a:t>
            </a:r>
            <a:br>
              <a:rPr b="0" i="0" lang="it" sz="1400" u="none" cap="none" strike="noStrike"/>
            </a:br>
            <a:br>
              <a:rPr b="0" i="0" lang="it" sz="1400" u="none" cap="none" strike="noStrike"/>
            </a:br>
            <a:r>
              <a:rPr b="0" i="0" lang="it" sz="1600" u="none" cap="none" strike="noStrike">
                <a:solidFill>
                  <a:srgbClr val="000000"/>
                </a:solidFill>
                <a:latin typeface="Calibri"/>
                <a:ea typeface="Calibri"/>
                <a:cs typeface="Calibri"/>
                <a:sym typeface="Calibri"/>
              </a:rPr>
              <a:t> - Poole, M. (2020). Perché un brain dump è ottimo per tutti gli imprenditori. Disponibile su Virtual Hand: </a:t>
            </a:r>
            <a:r>
              <a:rPr b="0" i="0" lang="it" sz="1600" u="sng" cap="none" strike="noStrike">
                <a:solidFill>
                  <a:srgbClr val="0563C1"/>
                </a:solidFill>
                <a:latin typeface="Calibri"/>
                <a:ea typeface="Calibri"/>
                <a:cs typeface="Calibri"/>
                <a:sym typeface="Calibri"/>
                <a:hlinkClick r:id="rId3">
                  <a:extLst>
                    <a:ext uri="{A12FA001-AC4F-418D-AE19-62706E023703}">
                      <ahyp:hlinkClr val="tx"/>
                    </a:ext>
                  </a:extLst>
                </a:hlinkClick>
              </a:rPr>
              <a:t>https:</a:t>
            </a:r>
            <a:r>
              <a:rPr b="0" i="0" lang="it" sz="1600" u="none" cap="none" strike="noStrike">
                <a:solidFill>
                  <a:srgbClr val="000000"/>
                </a:solidFill>
                <a:latin typeface="Calibri"/>
                <a:ea typeface="Calibri"/>
                <a:cs typeface="Calibri"/>
                <a:sym typeface="Calibri"/>
              </a:rPr>
              <a:t>//virtualhand.co.uk/brain-dump-is-great-for-all-entrepreneurs/ </a:t>
            </a:r>
            <a:endParaRPr b="0" i="0" sz="16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SzPts val="1600"/>
              <a:buFont typeface="Arial"/>
              <a:buNone/>
            </a:pPr>
            <a:r>
              <a:t/>
            </a:r>
            <a:endParaRPr b="0" i="0" sz="16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Clr>
                <a:srgbClr val="000000"/>
              </a:buClr>
              <a:buSzPts val="1600"/>
              <a:buFont typeface="Calibri"/>
              <a:buNone/>
            </a:pPr>
            <a:r>
              <a:rPr b="0" i="0" lang="it" sz="1600" u="none" cap="none" strike="noStrike">
                <a:solidFill>
                  <a:srgbClr val="000000"/>
                </a:solidFill>
                <a:latin typeface="Calibri"/>
                <a:ea typeface="Calibri"/>
                <a:cs typeface="Calibri"/>
                <a:sym typeface="Calibri"/>
              </a:rPr>
              <a:t>- Stigliani, I. e Ravasi, D. (2012). Organizzare i pensieri e connettere i cervelli: Le pratiche materiali e il passaggio dal sensemaking prospettico individuale a quello di gruppo. Academy of Management journal, 55(5), 1232-1259.</a:t>
            </a:r>
            <a:endParaRPr b="0" i="0" sz="16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SzPts val="1600"/>
              <a:buFont typeface="Arial"/>
              <a:buNone/>
            </a:pPr>
            <a:r>
              <a:t/>
            </a:r>
            <a:endParaRPr b="0" i="0" sz="1600" u="none" cap="none" strike="noStrike">
              <a:solidFill>
                <a:srgbClr val="000000"/>
              </a:solidFill>
              <a:latin typeface="Arial"/>
              <a:ea typeface="Arial"/>
              <a:cs typeface="Arial"/>
              <a:sym typeface="Arial"/>
            </a:endParaRPr>
          </a:p>
          <a:p>
            <a:pPr indent="0" lvl="0" marL="0" marR="0" rtl="0" algn="l">
              <a:lnSpc>
                <a:spcPct val="90000"/>
              </a:lnSpc>
              <a:spcBef>
                <a:spcPts val="0"/>
              </a:spcBef>
              <a:spcAft>
                <a:spcPts val="0"/>
              </a:spcAft>
              <a:buClr>
                <a:srgbClr val="000000"/>
              </a:buClr>
              <a:buSzPts val="1600"/>
              <a:buFont typeface="Calibri"/>
              <a:buNone/>
            </a:pPr>
            <a:r>
              <a:rPr b="0" i="0" lang="it" sz="1600" u="none" cap="none" strike="noStrike">
                <a:solidFill>
                  <a:srgbClr val="000000"/>
                </a:solidFill>
                <a:latin typeface="Calibri"/>
                <a:ea typeface="Calibri"/>
                <a:cs typeface="Calibri"/>
                <a:sym typeface="Calibri"/>
              </a:rPr>
              <a:t>- Tull, C. (2022). Come iniziare il Brain Dumping nel 2022 [+Modelli e strumenti per semplificarlo]. Disponibile su Hustle to Startup: </a:t>
            </a:r>
            <a:r>
              <a:rPr b="0" i="0" lang="it" sz="1600" u="sng" cap="none" strike="noStrike">
                <a:solidFill>
                  <a:srgbClr val="0563C1"/>
                </a:solidFill>
                <a:latin typeface="Calibri"/>
                <a:ea typeface="Calibri"/>
                <a:cs typeface="Calibri"/>
                <a:sym typeface="Calibri"/>
                <a:hlinkClick r:id="rId4">
                  <a:extLst>
                    <a:ext uri="{A12FA001-AC4F-418D-AE19-62706E023703}">
                      <ahyp:hlinkClr val="tx"/>
                    </a:ext>
                  </a:extLst>
                </a:hlinkClick>
              </a:rPr>
              <a:t>https:</a:t>
            </a:r>
            <a:r>
              <a:rPr b="0" i="0" lang="it" sz="1600" u="none" cap="none" strike="noStrike">
                <a:solidFill>
                  <a:srgbClr val="000000"/>
                </a:solidFill>
                <a:latin typeface="Calibri"/>
                <a:ea typeface="Calibri"/>
                <a:cs typeface="Calibri"/>
                <a:sym typeface="Calibri"/>
              </a:rPr>
              <a:t>//hustletostartup.com/brain-dumping/. </a:t>
            </a:r>
            <a:endParaRPr b="0" i="0" sz="1600" u="none" cap="none" strike="noStrike">
              <a:solidFill>
                <a:srgbClr val="000000"/>
              </a:solidFill>
              <a:latin typeface="Arial"/>
              <a:ea typeface="Arial"/>
              <a:cs typeface="Arial"/>
              <a:sym typeface="Arial"/>
            </a:endParaRPr>
          </a:p>
        </p:txBody>
      </p:sp>
      <p:grpSp>
        <p:nvGrpSpPr>
          <p:cNvPr id="178" name="Google Shape;178;p22"/>
          <p:cNvGrpSpPr/>
          <p:nvPr/>
        </p:nvGrpSpPr>
        <p:grpSpPr>
          <a:xfrm>
            <a:off x="331560" y="420930"/>
            <a:ext cx="845911" cy="635310"/>
            <a:chOff x="442080" y="561240"/>
            <a:chExt cx="1127881" cy="847080"/>
          </a:xfrm>
        </p:grpSpPr>
        <p:sp>
          <p:nvSpPr>
            <p:cNvPr id="179" name="Google Shape;179;p22"/>
            <p:cNvSpPr/>
            <p:nvPr/>
          </p:nvSpPr>
          <p:spPr>
            <a:xfrm>
              <a:off x="442080" y="813240"/>
              <a:ext cx="675000" cy="5950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rgbClr val="000000"/>
              </a:solidFill>
              <a:prstDash val="solid"/>
              <a:round/>
              <a:headEnd len="sm" w="sm" type="none"/>
              <a:tailEnd len="sm" w="sm" type="none"/>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80" name="Google Shape;180;p22"/>
            <p:cNvSpPr/>
            <p:nvPr/>
          </p:nvSpPr>
          <p:spPr>
            <a:xfrm>
              <a:off x="1019880" y="561240"/>
              <a:ext cx="550081" cy="484921"/>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rgbClr val="000000"/>
              </a:solidFill>
              <a:prstDash val="solid"/>
              <a:round/>
              <a:headEnd len="sm" w="sm" type="none"/>
              <a:tailEnd len="sm" w="sm" type="none"/>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grpSp>
      <p:sp>
        <p:nvSpPr>
          <p:cNvPr id="181" name="Google Shape;181;p22"/>
          <p:cNvSpPr/>
          <p:nvPr/>
        </p:nvSpPr>
        <p:spPr>
          <a:xfrm>
            <a:off x="3708990" y="380160"/>
            <a:ext cx="4957200" cy="1144800"/>
          </a:xfrm>
          <a:prstGeom prst="rect">
            <a:avLst/>
          </a:prstGeom>
          <a:noFill/>
          <a:ln>
            <a:noFill/>
          </a:ln>
        </p:spPr>
        <p:txBody>
          <a:bodyPr anchorCtr="0" anchor="ctr" bIns="34275" lIns="68575" spcFirstLastPara="1" rIns="68575" wrap="square" tIns="34275">
            <a:noAutofit/>
          </a:bodyPr>
          <a:lstStyle/>
          <a:p>
            <a:pPr indent="-114300" lvl="0" marL="254000" marR="0" rtl="0" algn="l">
              <a:lnSpc>
                <a:spcPct val="90000"/>
              </a:lnSpc>
              <a:spcBef>
                <a:spcPts val="0"/>
              </a:spcBef>
              <a:spcAft>
                <a:spcPts val="0"/>
              </a:spcAft>
              <a:buClr>
                <a:srgbClr val="FFFFFF"/>
              </a:buClr>
              <a:buSzPts val="800"/>
              <a:buFont typeface="Calibri"/>
              <a:buNone/>
            </a:pPr>
            <a:r>
              <a:rPr b="0" i="0" lang="it" sz="800" u="none" cap="none" strike="noStrike">
                <a:solidFill>
                  <a:srgbClr val="FFFFFF"/>
                </a:solidFill>
                <a:latin typeface="Calibri"/>
                <a:ea typeface="Calibri"/>
                <a:cs typeface="Calibri"/>
                <a:sym typeface="Calibri"/>
              </a:rPr>
              <a:t>ORGANIZZARE I PENSIERI E COLLEGARE I CERVELLI:</a:t>
            </a:r>
            <a:endParaRPr b="0" i="0" sz="800" u="none" cap="none" strike="noStrike">
              <a:latin typeface="Arial"/>
              <a:ea typeface="Arial"/>
              <a:cs typeface="Arial"/>
              <a:sym typeface="Arial"/>
            </a:endParaRPr>
          </a:p>
          <a:p>
            <a:pPr indent="-114300" lvl="0" marL="254000" marR="0" rtl="0" algn="l">
              <a:lnSpc>
                <a:spcPct val="90000"/>
              </a:lnSpc>
              <a:spcBef>
                <a:spcPts val="0"/>
              </a:spcBef>
              <a:spcAft>
                <a:spcPts val="0"/>
              </a:spcAft>
              <a:buClr>
                <a:srgbClr val="FFFFFF"/>
              </a:buClr>
              <a:buSzPts val="800"/>
              <a:buFont typeface="Calibri"/>
              <a:buNone/>
            </a:pPr>
            <a:r>
              <a:rPr b="0" i="0" lang="it" sz="800" u="none" cap="none" strike="noStrike">
                <a:solidFill>
                  <a:srgbClr val="FFFFFF"/>
                </a:solidFill>
                <a:latin typeface="Calibri"/>
                <a:ea typeface="Calibri"/>
                <a:cs typeface="Calibri"/>
                <a:sym typeface="Calibri"/>
              </a:rPr>
              <a:t>PRATICHE MATERIALI E LA TRANSIZIONE DA</a:t>
            </a:r>
            <a:endParaRPr b="0" i="0" sz="800" u="none" cap="none" strike="noStrike">
              <a:latin typeface="Arial"/>
              <a:ea typeface="Arial"/>
              <a:cs typeface="Arial"/>
              <a:sym typeface="Arial"/>
            </a:endParaRPr>
          </a:p>
          <a:p>
            <a:pPr indent="-114300" lvl="0" marL="254000" marR="0" rtl="0" algn="l">
              <a:lnSpc>
                <a:spcPct val="90000"/>
              </a:lnSpc>
              <a:spcBef>
                <a:spcPts val="0"/>
              </a:spcBef>
              <a:spcAft>
                <a:spcPts val="0"/>
              </a:spcAft>
              <a:buClr>
                <a:srgbClr val="FFFFFF"/>
              </a:buClr>
              <a:buSzPts val="800"/>
              <a:buFont typeface="Calibri"/>
              <a:buNone/>
            </a:pPr>
            <a:r>
              <a:rPr b="0" i="0" lang="it" sz="800" u="none" cap="none" strike="noStrike">
                <a:solidFill>
                  <a:srgbClr val="FFFFFF"/>
                </a:solidFill>
                <a:latin typeface="Calibri"/>
                <a:ea typeface="Calibri"/>
                <a:cs typeface="Calibri"/>
                <a:sym typeface="Calibri"/>
              </a:rPr>
              <a:t>SENSITIVITÀ PROSPETTICA A LIVELLO INDIVIDUALE E DI GRUPPO</a:t>
            </a:r>
            <a:endParaRPr b="0" i="0" sz="800" u="none" cap="none" strike="noStrike">
              <a:latin typeface="Arial"/>
              <a:ea typeface="Arial"/>
              <a:cs typeface="Arial"/>
              <a:sym typeface="Arial"/>
            </a:endParaRPr>
          </a:p>
        </p:txBody>
      </p:sp>
      <p:pic>
        <p:nvPicPr>
          <p:cNvPr descr="Logotipo&#10;&#10;Descripción generada automáticamente" id="182" name="Google Shape;182;p22"/>
          <p:cNvPicPr preferRelativeResize="0"/>
          <p:nvPr/>
        </p:nvPicPr>
        <p:blipFill rotWithShape="1">
          <a:blip r:embed="rId5">
            <a:alphaModFix/>
          </a:blip>
          <a:srcRect b="0" l="0" r="0" t="0"/>
          <a:stretch/>
        </p:blipFill>
        <p:spPr>
          <a:xfrm>
            <a:off x="7851870" y="4518450"/>
            <a:ext cx="1021951" cy="359910"/>
          </a:xfrm>
          <a:prstGeom prst="rect">
            <a:avLst/>
          </a:prstGeom>
          <a:noFill/>
          <a:ln>
            <a:noFill/>
          </a:ln>
        </p:spPr>
      </p:pic>
      <p:sp>
        <p:nvSpPr>
          <p:cNvPr id="183" name="Google Shape;183;p22"/>
          <p:cNvSpPr/>
          <p:nvPr/>
        </p:nvSpPr>
        <p:spPr>
          <a:xfrm>
            <a:off x="3028860" y="3663630"/>
            <a:ext cx="5390700" cy="968700"/>
          </a:xfrm>
          <a:prstGeom prst="rect">
            <a:avLst/>
          </a:prstGeom>
          <a:no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66" name="Shape 66"/>
        <p:cNvGrpSpPr/>
        <p:nvPr/>
      </p:nvGrpSpPr>
      <p:grpSpPr>
        <a:xfrm>
          <a:off x="0" y="0"/>
          <a:ext cx="0" cy="0"/>
          <a:chOff x="0" y="0"/>
          <a:chExt cx="0" cy="0"/>
        </a:xfrm>
      </p:grpSpPr>
      <p:sp>
        <p:nvSpPr>
          <p:cNvPr id="67" name="Google Shape;67;p14"/>
          <p:cNvSpPr/>
          <p:nvPr/>
        </p:nvSpPr>
        <p:spPr>
          <a:xfrm>
            <a:off x="0" y="0"/>
            <a:ext cx="1509900" cy="5143200"/>
          </a:xfrm>
          <a:prstGeom prst="rect">
            <a:avLst/>
          </a:prstGeom>
          <a:solidFill>
            <a:srgbClr val="7F7F7F"/>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68" name="Google Shape;68;p14"/>
          <p:cNvSpPr txBox="1"/>
          <p:nvPr>
            <p:ph idx="4294967295" type="title"/>
          </p:nvPr>
        </p:nvSpPr>
        <p:spPr>
          <a:xfrm>
            <a:off x="655830" y="449550"/>
            <a:ext cx="2057100" cy="2057100"/>
          </a:xfrm>
          <a:prstGeom prst="rect">
            <a:avLst/>
          </a:prstGeom>
          <a:solidFill>
            <a:srgbClr val="262626"/>
          </a:solidFill>
          <a:ln cap="flat" cmpd="sng" w="174600">
            <a:solidFill>
              <a:srgbClr val="262626"/>
            </a:solidFill>
            <a:prstDash val="solid"/>
            <a:round/>
            <a:headEnd len="sm" w="sm" type="none"/>
            <a:tailEnd len="sm" w="sm" type="none"/>
          </a:ln>
        </p:spPr>
        <p:txBody>
          <a:bodyPr anchorCtr="0" anchor="ctr" bIns="34275" lIns="68575" spcFirstLastPara="1" rIns="68575" wrap="square" tIns="34275">
            <a:normAutofit/>
          </a:bodyPr>
          <a:lstStyle/>
          <a:p>
            <a:pPr indent="0" lvl="0" marL="0" marR="0" rtl="0" algn="l">
              <a:lnSpc>
                <a:spcPct val="36000"/>
              </a:lnSpc>
              <a:spcBef>
                <a:spcPts val="0"/>
              </a:spcBef>
              <a:spcAft>
                <a:spcPts val="0"/>
              </a:spcAft>
              <a:buSzPts val="1400"/>
              <a:buFont typeface="Arial"/>
              <a:buNone/>
            </a:pPr>
            <a:br>
              <a:rPr b="0" i="0" lang="it" sz="1400" u="none" cap="none" strike="noStrike"/>
            </a:br>
            <a:br>
              <a:rPr b="0" i="0" lang="it" sz="1400" u="none" cap="none" strike="noStrike"/>
            </a:br>
            <a:r>
              <a:rPr b="1" i="0" lang="it" sz="2400" u="none" cap="none" strike="noStrike">
                <a:solidFill>
                  <a:srgbClr val="FFFFFF"/>
                </a:solidFill>
                <a:latin typeface="Calibri"/>
                <a:ea typeface="Calibri"/>
                <a:cs typeface="Calibri"/>
                <a:sym typeface="Calibri"/>
              </a:rPr>
              <a:t>  </a:t>
            </a:r>
            <a:r>
              <a:rPr b="1" lang="it" sz="2400">
                <a:solidFill>
                  <a:srgbClr val="FFFFFF"/>
                </a:solidFill>
                <a:latin typeface="Calibri"/>
                <a:ea typeface="Calibri"/>
                <a:cs typeface="Calibri"/>
                <a:sym typeface="Calibri"/>
              </a:rPr>
              <a:t>Indice</a:t>
            </a:r>
            <a:br>
              <a:rPr b="0" i="0" lang="it" sz="1400" u="none" cap="none" strike="noStrike"/>
            </a:br>
            <a:endParaRPr b="0" i="0" sz="2400" u="none" cap="none" strike="noStrike">
              <a:solidFill>
                <a:srgbClr val="000000"/>
              </a:solidFill>
              <a:latin typeface="Arial"/>
              <a:ea typeface="Arial"/>
              <a:cs typeface="Arial"/>
              <a:sym typeface="Arial"/>
            </a:endParaRPr>
          </a:p>
        </p:txBody>
      </p:sp>
      <p:pic>
        <p:nvPicPr>
          <p:cNvPr descr="Logotipo&#10;&#10;Descripción generada automáticamente" id="69" name="Google Shape;69;p14"/>
          <p:cNvPicPr preferRelativeResize="0"/>
          <p:nvPr/>
        </p:nvPicPr>
        <p:blipFill rotWithShape="1">
          <a:blip r:embed="rId3">
            <a:alphaModFix/>
          </a:blip>
          <a:srcRect b="0" l="0" r="0" t="0"/>
          <a:stretch/>
        </p:blipFill>
        <p:spPr>
          <a:xfrm>
            <a:off x="1838160" y="4494150"/>
            <a:ext cx="1190429" cy="399330"/>
          </a:xfrm>
          <a:prstGeom prst="rect">
            <a:avLst/>
          </a:prstGeom>
          <a:noFill/>
          <a:ln>
            <a:noFill/>
          </a:ln>
        </p:spPr>
      </p:pic>
      <p:sp>
        <p:nvSpPr>
          <p:cNvPr id="70" name="Google Shape;70;p14"/>
          <p:cNvSpPr/>
          <p:nvPr/>
        </p:nvSpPr>
        <p:spPr>
          <a:xfrm>
            <a:off x="3028860" y="3663630"/>
            <a:ext cx="5390700" cy="968700"/>
          </a:xfrm>
          <a:prstGeom prst="rect">
            <a:avLst/>
          </a:prstGeom>
          <a:no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pic>
        <p:nvPicPr>
          <p:cNvPr descr="Interfaz de usuario gráfica, Texto&#10;&#10;Descripción generada automáticamente" id="71" name="Google Shape;71;p14"/>
          <p:cNvPicPr preferRelativeResize="0"/>
          <p:nvPr/>
        </p:nvPicPr>
        <p:blipFill rotWithShape="1">
          <a:blip r:embed="rId4">
            <a:alphaModFix/>
          </a:blip>
          <a:srcRect b="0" l="0" r="0" t="0"/>
          <a:stretch/>
        </p:blipFill>
        <p:spPr>
          <a:xfrm>
            <a:off x="6989490" y="4439610"/>
            <a:ext cx="1899180" cy="514890"/>
          </a:xfrm>
          <a:prstGeom prst="rect">
            <a:avLst/>
          </a:prstGeom>
          <a:noFill/>
          <a:ln>
            <a:noFill/>
          </a:ln>
        </p:spPr>
      </p:pic>
      <p:sp>
        <p:nvSpPr>
          <p:cNvPr id="72" name="Google Shape;72;p14"/>
          <p:cNvSpPr/>
          <p:nvPr/>
        </p:nvSpPr>
        <p:spPr>
          <a:xfrm>
            <a:off x="3382290" y="552690"/>
            <a:ext cx="5390700" cy="2711100"/>
          </a:xfrm>
          <a:prstGeom prst="rect">
            <a:avLst/>
          </a:prstGeom>
          <a:noFill/>
          <a:ln>
            <a:noFill/>
          </a:ln>
        </p:spPr>
        <p:txBody>
          <a:bodyPr anchorCtr="0" anchor="t" bIns="34275" lIns="68575" spcFirstLastPara="1" rIns="68575" wrap="square" tIns="34275">
            <a:noAutofit/>
          </a:bodyPr>
          <a:lstStyle/>
          <a:p>
            <a:pPr indent="-260350" lvl="0" marL="254000" marR="0" rtl="0" algn="l">
              <a:lnSpc>
                <a:spcPct val="150000"/>
              </a:lnSpc>
              <a:spcBef>
                <a:spcPts val="0"/>
              </a:spcBef>
              <a:spcAft>
                <a:spcPts val="0"/>
              </a:spcAft>
              <a:buClr>
                <a:srgbClr val="222222"/>
              </a:buClr>
              <a:buSzPts val="1700"/>
              <a:buFont typeface="Calibri"/>
              <a:buAutoNum type="arabicPeriod"/>
            </a:pPr>
            <a:r>
              <a:rPr b="1" i="0" lang="it" sz="1700" u="none" cap="none" strike="noStrike">
                <a:solidFill>
                  <a:srgbClr val="222222"/>
                </a:solidFill>
                <a:latin typeface="Calibri"/>
                <a:ea typeface="Calibri"/>
                <a:cs typeface="Calibri"/>
                <a:sym typeface="Calibri"/>
              </a:rPr>
              <a:t>Introduzione</a:t>
            </a:r>
            <a:endParaRPr b="0" i="0" sz="1700" u="none" cap="none" strike="noStrike">
              <a:latin typeface="Arial"/>
              <a:ea typeface="Arial"/>
              <a:cs typeface="Arial"/>
              <a:sym typeface="Arial"/>
            </a:endParaRPr>
          </a:p>
          <a:p>
            <a:pPr indent="-260350" lvl="0" marL="254000" marR="0" rtl="0" algn="l">
              <a:lnSpc>
                <a:spcPct val="150000"/>
              </a:lnSpc>
              <a:spcBef>
                <a:spcPts val="600"/>
              </a:spcBef>
              <a:spcAft>
                <a:spcPts val="0"/>
              </a:spcAft>
              <a:buClr>
                <a:srgbClr val="222222"/>
              </a:buClr>
              <a:buSzPts val="1700"/>
              <a:buFont typeface="Calibri"/>
              <a:buAutoNum type="arabicPeriod"/>
            </a:pPr>
            <a:r>
              <a:rPr b="1" i="0" lang="it" sz="1700" u="none" cap="none" strike="noStrike">
                <a:solidFill>
                  <a:srgbClr val="222222"/>
                </a:solidFill>
                <a:latin typeface="Calibri"/>
                <a:ea typeface="Calibri"/>
                <a:cs typeface="Calibri"/>
                <a:sym typeface="Calibri"/>
              </a:rPr>
              <a:t>Caratteristiche...</a:t>
            </a:r>
            <a:endParaRPr b="0" i="0" sz="1700" u="none" cap="none" strike="noStrike">
              <a:latin typeface="Arial"/>
              <a:ea typeface="Arial"/>
              <a:cs typeface="Arial"/>
              <a:sym typeface="Arial"/>
            </a:endParaRPr>
          </a:p>
          <a:p>
            <a:pPr indent="-260350" lvl="0" marL="254000" marR="0" rtl="0" algn="l">
              <a:lnSpc>
                <a:spcPct val="150000"/>
              </a:lnSpc>
              <a:spcBef>
                <a:spcPts val="600"/>
              </a:spcBef>
              <a:spcAft>
                <a:spcPts val="0"/>
              </a:spcAft>
              <a:buClr>
                <a:srgbClr val="222222"/>
              </a:buClr>
              <a:buSzPts val="1700"/>
              <a:buFont typeface="Calibri"/>
              <a:buAutoNum type="arabicPeriod"/>
            </a:pPr>
            <a:r>
              <a:rPr b="1" i="0" lang="it" sz="1700" u="none" cap="none" strike="noStrike">
                <a:solidFill>
                  <a:srgbClr val="222222"/>
                </a:solidFill>
                <a:latin typeface="Calibri"/>
                <a:ea typeface="Calibri"/>
                <a:cs typeface="Calibri"/>
                <a:sym typeface="Calibri"/>
              </a:rPr>
              <a:t>Rilevanza e usi...</a:t>
            </a:r>
            <a:endParaRPr b="0" i="0" sz="1700" u="none" cap="none" strike="noStrike">
              <a:latin typeface="Arial"/>
              <a:ea typeface="Arial"/>
              <a:cs typeface="Arial"/>
              <a:sym typeface="Arial"/>
            </a:endParaRPr>
          </a:p>
          <a:p>
            <a:pPr indent="-260350" lvl="0" marL="254000" marR="0" rtl="0" algn="l">
              <a:lnSpc>
                <a:spcPct val="150000"/>
              </a:lnSpc>
              <a:spcBef>
                <a:spcPts val="600"/>
              </a:spcBef>
              <a:spcAft>
                <a:spcPts val="0"/>
              </a:spcAft>
              <a:buClr>
                <a:srgbClr val="222222"/>
              </a:buClr>
              <a:buSzPts val="1700"/>
              <a:buFont typeface="Calibri"/>
              <a:buAutoNum type="arabicPeriod"/>
            </a:pPr>
            <a:r>
              <a:rPr b="1" i="0" lang="it" sz="1700" u="none" cap="none" strike="noStrike">
                <a:solidFill>
                  <a:srgbClr val="222222"/>
                </a:solidFill>
                <a:latin typeface="Calibri"/>
                <a:ea typeface="Calibri"/>
                <a:cs typeface="Calibri"/>
                <a:sym typeface="Calibri"/>
              </a:rPr>
              <a:t>Consigli su come realizzarlo...</a:t>
            </a:r>
            <a:endParaRPr b="0" i="0" sz="1700" u="none" cap="none" strike="noStrike">
              <a:latin typeface="Arial"/>
              <a:ea typeface="Arial"/>
              <a:cs typeface="Arial"/>
              <a:sym typeface="Arial"/>
            </a:endParaRPr>
          </a:p>
          <a:p>
            <a:pPr indent="-260350" lvl="0" marL="254000" marR="0" rtl="0" algn="l">
              <a:lnSpc>
                <a:spcPct val="150000"/>
              </a:lnSpc>
              <a:spcBef>
                <a:spcPts val="600"/>
              </a:spcBef>
              <a:spcAft>
                <a:spcPts val="0"/>
              </a:spcAft>
              <a:buClr>
                <a:srgbClr val="222222"/>
              </a:buClr>
              <a:buSzPts val="1700"/>
              <a:buFont typeface="Calibri"/>
              <a:buAutoNum type="arabicPeriod"/>
            </a:pPr>
            <a:r>
              <a:rPr b="1" i="0" lang="it" sz="1700" u="none" cap="none" strike="noStrike">
                <a:solidFill>
                  <a:srgbClr val="222222"/>
                </a:solidFill>
                <a:latin typeface="Calibri"/>
                <a:ea typeface="Calibri"/>
                <a:cs typeface="Calibri"/>
                <a:sym typeface="Calibri"/>
              </a:rPr>
              <a:t>Conclusioni</a:t>
            </a:r>
            <a:endParaRPr b="0" i="0" sz="1700" u="none" cap="none" strike="noStrike">
              <a:latin typeface="Arial"/>
              <a:ea typeface="Arial"/>
              <a:cs typeface="Arial"/>
              <a:sym typeface="Arial"/>
            </a:endParaRPr>
          </a:p>
          <a:p>
            <a:pPr indent="-260350" lvl="0" marL="254000" marR="0" rtl="0" algn="l">
              <a:lnSpc>
                <a:spcPct val="150000"/>
              </a:lnSpc>
              <a:spcBef>
                <a:spcPts val="600"/>
              </a:spcBef>
              <a:spcAft>
                <a:spcPts val="0"/>
              </a:spcAft>
              <a:buClr>
                <a:srgbClr val="222222"/>
              </a:buClr>
              <a:buSzPts val="1700"/>
              <a:buFont typeface="Calibri"/>
              <a:buAutoNum type="arabicPeriod"/>
            </a:pPr>
            <a:r>
              <a:rPr b="1" i="0" lang="it" sz="1700" u="none" cap="none" strike="noStrike">
                <a:solidFill>
                  <a:srgbClr val="222222"/>
                </a:solidFill>
                <a:latin typeface="Calibri"/>
                <a:ea typeface="Calibri"/>
                <a:cs typeface="Calibri"/>
                <a:sym typeface="Calibri"/>
              </a:rPr>
              <a:t>Modello modificabile</a:t>
            </a:r>
            <a:endParaRPr b="0" i="0" sz="1700" u="none" cap="none" strike="noStrike">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76" name="Shape 76"/>
        <p:cNvGrpSpPr/>
        <p:nvPr/>
      </p:nvGrpSpPr>
      <p:grpSpPr>
        <a:xfrm>
          <a:off x="0" y="0"/>
          <a:ext cx="0" cy="0"/>
          <a:chOff x="0" y="0"/>
          <a:chExt cx="0" cy="0"/>
        </a:xfrm>
      </p:grpSpPr>
      <p:sp>
        <p:nvSpPr>
          <p:cNvPr id="77" name="Google Shape;77;p15"/>
          <p:cNvSpPr/>
          <p:nvPr/>
        </p:nvSpPr>
        <p:spPr>
          <a:xfrm>
            <a:off x="0" y="0"/>
            <a:ext cx="9143700" cy="5143200"/>
          </a:xfrm>
          <a:prstGeom prst="rect">
            <a:avLst/>
          </a:prstGeom>
          <a:solidFill>
            <a:schemeClr val="l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78" name="Google Shape;78;p15"/>
          <p:cNvSpPr/>
          <p:nvPr/>
        </p:nvSpPr>
        <p:spPr>
          <a:xfrm>
            <a:off x="3536460" y="0"/>
            <a:ext cx="5607658" cy="51435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900"/>
            </a:srgbClr>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79" name="Google Shape;79;p15"/>
          <p:cNvSpPr txBox="1"/>
          <p:nvPr>
            <p:ph idx="4294967295" type="title"/>
          </p:nvPr>
        </p:nvSpPr>
        <p:spPr>
          <a:xfrm>
            <a:off x="1177747" y="548359"/>
            <a:ext cx="7563300" cy="4329900"/>
          </a:xfrm>
          <a:prstGeom prst="rect">
            <a:avLst/>
          </a:prstGeom>
          <a:noFill/>
          <a:ln>
            <a:noFill/>
          </a:ln>
        </p:spPr>
        <p:txBody>
          <a:bodyPr anchorCtr="0" anchor="t" bIns="34275" lIns="68575" spcFirstLastPara="1" rIns="68575" wrap="square" tIns="34275">
            <a:normAutofit/>
          </a:bodyPr>
          <a:lstStyle/>
          <a:p>
            <a:pPr indent="0" lvl="0" marL="0" marR="0" rtl="0" algn="l">
              <a:lnSpc>
                <a:spcPct val="90000"/>
              </a:lnSpc>
              <a:spcBef>
                <a:spcPts val="0"/>
              </a:spcBef>
              <a:spcAft>
                <a:spcPts val="0"/>
              </a:spcAft>
              <a:buClr>
                <a:srgbClr val="222222"/>
              </a:buClr>
              <a:buSzPts val="2100"/>
              <a:buFont typeface="Calibri"/>
              <a:buNone/>
            </a:pPr>
            <a:r>
              <a:rPr b="1" i="0" lang="it" sz="2100" u="none" cap="none" strike="noStrike">
                <a:solidFill>
                  <a:srgbClr val="222222"/>
                </a:solidFill>
                <a:latin typeface="Calibri"/>
                <a:ea typeface="Calibri"/>
                <a:cs typeface="Calibri"/>
                <a:sym typeface="Calibri"/>
              </a:rPr>
              <a:t> Introduzione</a:t>
            </a:r>
            <a:br>
              <a:rPr b="0" i="0" lang="it" sz="1400" u="none" cap="none" strike="noStrike"/>
            </a:br>
            <a:endParaRPr b="0" i="0" sz="2100" u="none" cap="none" strike="noStrike">
              <a:solidFill>
                <a:srgbClr val="000000"/>
              </a:solidFill>
              <a:latin typeface="Arial"/>
              <a:ea typeface="Arial"/>
              <a:cs typeface="Arial"/>
              <a:sym typeface="Arial"/>
            </a:endParaRPr>
          </a:p>
        </p:txBody>
      </p:sp>
      <p:grpSp>
        <p:nvGrpSpPr>
          <p:cNvPr id="80" name="Google Shape;80;p15"/>
          <p:cNvGrpSpPr/>
          <p:nvPr/>
        </p:nvGrpSpPr>
        <p:grpSpPr>
          <a:xfrm>
            <a:off x="331560" y="420930"/>
            <a:ext cx="845911" cy="635310"/>
            <a:chOff x="442080" y="561240"/>
            <a:chExt cx="1127881" cy="847080"/>
          </a:xfrm>
        </p:grpSpPr>
        <p:sp>
          <p:nvSpPr>
            <p:cNvPr id="81" name="Google Shape;81;p15"/>
            <p:cNvSpPr/>
            <p:nvPr/>
          </p:nvSpPr>
          <p:spPr>
            <a:xfrm>
              <a:off x="442080" y="813240"/>
              <a:ext cx="675000" cy="5950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rgbClr val="000000"/>
              </a:solidFill>
              <a:prstDash val="solid"/>
              <a:round/>
              <a:headEnd len="sm" w="sm" type="none"/>
              <a:tailEnd len="sm" w="sm" type="none"/>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82" name="Google Shape;82;p15"/>
            <p:cNvSpPr/>
            <p:nvPr/>
          </p:nvSpPr>
          <p:spPr>
            <a:xfrm>
              <a:off x="1019880" y="561240"/>
              <a:ext cx="550081" cy="484921"/>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rgbClr val="000000"/>
              </a:solidFill>
              <a:prstDash val="solid"/>
              <a:round/>
              <a:headEnd len="sm" w="sm" type="none"/>
              <a:tailEnd len="sm" w="sm" type="none"/>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grpSp>
      <p:sp>
        <p:nvSpPr>
          <p:cNvPr id="83" name="Google Shape;83;p15"/>
          <p:cNvSpPr/>
          <p:nvPr/>
        </p:nvSpPr>
        <p:spPr>
          <a:xfrm>
            <a:off x="3708990" y="380160"/>
            <a:ext cx="4957200" cy="1144800"/>
          </a:xfrm>
          <a:prstGeom prst="rect">
            <a:avLst/>
          </a:prstGeom>
          <a:no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pic>
        <p:nvPicPr>
          <p:cNvPr descr="Logotipo&#10;&#10;Descripción generada automáticamente" id="84" name="Google Shape;84;p15"/>
          <p:cNvPicPr preferRelativeResize="0"/>
          <p:nvPr/>
        </p:nvPicPr>
        <p:blipFill rotWithShape="1">
          <a:blip r:embed="rId3">
            <a:alphaModFix/>
          </a:blip>
          <a:srcRect b="0" l="0" r="0" t="0"/>
          <a:stretch/>
        </p:blipFill>
        <p:spPr>
          <a:xfrm>
            <a:off x="7851870" y="4518450"/>
            <a:ext cx="1021951" cy="359910"/>
          </a:xfrm>
          <a:prstGeom prst="rect">
            <a:avLst/>
          </a:prstGeom>
          <a:noFill/>
          <a:ln>
            <a:noFill/>
          </a:ln>
        </p:spPr>
      </p:pic>
      <p:sp>
        <p:nvSpPr>
          <p:cNvPr id="85" name="Google Shape;85;p15"/>
          <p:cNvSpPr/>
          <p:nvPr/>
        </p:nvSpPr>
        <p:spPr>
          <a:xfrm>
            <a:off x="3028860" y="3663630"/>
            <a:ext cx="5390700" cy="968700"/>
          </a:xfrm>
          <a:prstGeom prst="rect">
            <a:avLst/>
          </a:prstGeom>
          <a:no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86" name="Google Shape;86;p15"/>
          <p:cNvSpPr/>
          <p:nvPr/>
        </p:nvSpPr>
        <p:spPr>
          <a:xfrm>
            <a:off x="1177740" y="1332720"/>
            <a:ext cx="7124400" cy="2902500"/>
          </a:xfrm>
          <a:prstGeom prst="rect">
            <a:avLst/>
          </a:prstGeom>
          <a:noFill/>
          <a:ln>
            <a:noFill/>
          </a:ln>
        </p:spPr>
        <p:txBody>
          <a:bodyPr anchorCtr="0" anchor="t" bIns="68575" lIns="68575" spcFirstLastPara="1" rIns="68575" wrap="square" tIns="68575">
            <a:noAutofit/>
          </a:bodyPr>
          <a:lstStyle/>
          <a:p>
            <a:pPr indent="0" lvl="0" marL="0" marR="0" rtl="0" algn="l">
              <a:lnSpc>
                <a:spcPct val="100000"/>
              </a:lnSpc>
              <a:spcBef>
                <a:spcPts val="0"/>
              </a:spcBef>
              <a:spcAft>
                <a:spcPts val="0"/>
              </a:spcAft>
              <a:buClr>
                <a:srgbClr val="202124"/>
              </a:buClr>
              <a:buSzPts val="1700"/>
              <a:buFont typeface="Calibri"/>
              <a:buNone/>
            </a:pPr>
            <a:r>
              <a:rPr b="1" i="0" lang="it" sz="1700" u="none" cap="none" strike="noStrike">
                <a:solidFill>
                  <a:srgbClr val="202124"/>
                </a:solidFill>
                <a:latin typeface="Calibri"/>
                <a:ea typeface="Calibri"/>
                <a:cs typeface="Calibri"/>
                <a:sym typeface="Calibri"/>
              </a:rPr>
              <a:t>"Un </a:t>
            </a:r>
            <a:r>
              <a:rPr b="1" lang="it" sz="1700">
                <a:solidFill>
                  <a:srgbClr val="202124"/>
                </a:solidFill>
                <a:latin typeface="Calibri"/>
                <a:ea typeface="Calibri"/>
                <a:cs typeface="Calibri"/>
                <a:sym typeface="Calibri"/>
              </a:rPr>
              <a:t>“</a:t>
            </a:r>
            <a:r>
              <a:rPr b="1" i="0" lang="it" sz="1700" u="none" cap="none" strike="noStrike">
                <a:solidFill>
                  <a:srgbClr val="202124"/>
                </a:solidFill>
                <a:latin typeface="Calibri"/>
                <a:ea typeface="Calibri"/>
                <a:cs typeface="Calibri"/>
                <a:sym typeface="Calibri"/>
              </a:rPr>
              <a:t>brain dump</a:t>
            </a:r>
            <a:r>
              <a:rPr b="1" lang="it" sz="1700">
                <a:solidFill>
                  <a:srgbClr val="202124"/>
                </a:solidFill>
                <a:latin typeface="Calibri"/>
                <a:ea typeface="Calibri"/>
                <a:cs typeface="Calibri"/>
                <a:sym typeface="Calibri"/>
              </a:rPr>
              <a:t>” (svuota mente)</a:t>
            </a:r>
            <a:r>
              <a:rPr b="1" i="0" lang="it" sz="1700" u="none" cap="none" strike="noStrike">
                <a:solidFill>
                  <a:srgbClr val="202124"/>
                </a:solidFill>
                <a:latin typeface="Calibri"/>
                <a:ea typeface="Calibri"/>
                <a:cs typeface="Calibri"/>
                <a:sym typeface="Calibri"/>
              </a:rPr>
              <a:t> è un trasferimento completo delle conoscenze accessibili dal cervello a un altro supporto di memori</a:t>
            </a:r>
            <a:r>
              <a:rPr b="1" lang="it" sz="1700">
                <a:solidFill>
                  <a:srgbClr val="202124"/>
                </a:solidFill>
                <a:latin typeface="Calibri"/>
                <a:ea typeface="Calibri"/>
                <a:cs typeface="Calibri"/>
                <a:sym typeface="Calibri"/>
              </a:rPr>
              <a:t>a</a:t>
            </a:r>
            <a:r>
              <a:rPr b="1" i="0" lang="it" sz="1700" u="none" cap="none" strike="noStrike">
                <a:solidFill>
                  <a:srgbClr val="202124"/>
                </a:solidFill>
                <a:latin typeface="Calibri"/>
                <a:ea typeface="Calibri"/>
                <a:cs typeface="Calibri"/>
                <a:sym typeface="Calibri"/>
              </a:rPr>
              <a:t>, come la carta o il disco rigido del computer". </a:t>
            </a:r>
            <a:endParaRPr b="0" i="0" sz="1700" u="none" cap="none" strike="noStrike">
              <a:latin typeface="Arial"/>
              <a:ea typeface="Arial"/>
              <a:cs typeface="Arial"/>
              <a:sym typeface="Arial"/>
            </a:endParaRPr>
          </a:p>
          <a:p>
            <a:pPr indent="0" lvl="0" marL="0" marR="0" rtl="0" algn="l">
              <a:lnSpc>
                <a:spcPct val="100000"/>
              </a:lnSpc>
              <a:spcBef>
                <a:spcPts val="0"/>
              </a:spcBef>
              <a:spcAft>
                <a:spcPts val="0"/>
              </a:spcAft>
              <a:buSzPts val="1700"/>
              <a:buFont typeface="Arial"/>
              <a:buNone/>
            </a:pPr>
            <a:r>
              <a:t/>
            </a:r>
            <a:endParaRPr b="0" i="0" sz="1700" u="none" cap="none" strike="noStrike">
              <a:latin typeface="Arial"/>
              <a:ea typeface="Arial"/>
              <a:cs typeface="Arial"/>
              <a:sym typeface="Arial"/>
            </a:endParaRPr>
          </a:p>
          <a:p>
            <a:pPr indent="0" lvl="0" marL="0" marR="0" rtl="0" algn="l">
              <a:lnSpc>
                <a:spcPct val="100000"/>
              </a:lnSpc>
              <a:spcBef>
                <a:spcPts val="0"/>
              </a:spcBef>
              <a:spcAft>
                <a:spcPts val="0"/>
              </a:spcAft>
              <a:buSzPts val="1700"/>
              <a:buFont typeface="Arial"/>
              <a:buNone/>
            </a:pPr>
            <a:r>
              <a:t/>
            </a:r>
            <a:endParaRPr b="0" i="0" sz="1700" u="none" cap="none" strike="noStrike">
              <a:latin typeface="Arial"/>
              <a:ea typeface="Arial"/>
              <a:cs typeface="Arial"/>
              <a:sym typeface="Arial"/>
            </a:endParaRPr>
          </a:p>
          <a:p>
            <a:pPr indent="0" lvl="0" marL="0" marR="0" rtl="0" algn="l">
              <a:lnSpc>
                <a:spcPct val="100000"/>
              </a:lnSpc>
              <a:spcBef>
                <a:spcPts val="0"/>
              </a:spcBef>
              <a:spcAft>
                <a:spcPts val="0"/>
              </a:spcAft>
              <a:buClr>
                <a:srgbClr val="000000"/>
              </a:buClr>
              <a:buSzPts val="1700"/>
              <a:buFont typeface="Calibri"/>
              <a:buNone/>
            </a:pPr>
            <a:r>
              <a:rPr b="0" i="0" lang="it" sz="1700" u="none" cap="none" strike="noStrike">
                <a:solidFill>
                  <a:srgbClr val="000000"/>
                </a:solidFill>
                <a:latin typeface="Calibri"/>
                <a:ea typeface="Calibri"/>
                <a:cs typeface="Calibri"/>
                <a:sym typeface="Calibri"/>
              </a:rPr>
              <a:t>In altre parole, il termine </a:t>
            </a:r>
            <a:r>
              <a:rPr b="1" i="0" lang="it" sz="1700" u="none" cap="none" strike="noStrike">
                <a:solidFill>
                  <a:srgbClr val="000000"/>
                </a:solidFill>
                <a:latin typeface="Calibri"/>
                <a:ea typeface="Calibri"/>
                <a:cs typeface="Calibri"/>
                <a:sym typeface="Calibri"/>
              </a:rPr>
              <a:t>"brain dump" </a:t>
            </a:r>
            <a:r>
              <a:rPr b="0" i="0" lang="it" sz="1700" u="none" cap="none" strike="noStrike">
                <a:solidFill>
                  <a:srgbClr val="000000"/>
                </a:solidFill>
                <a:latin typeface="Calibri"/>
                <a:ea typeface="Calibri"/>
                <a:cs typeface="Calibri"/>
                <a:sym typeface="Calibri"/>
              </a:rPr>
              <a:t>si riferisce al processo di rimozione dei pensieri dalla testa, in modo da potersi concentrare su un'idea alla volta senza dimenticare gli altri pensieri. Questo </a:t>
            </a:r>
            <a:r>
              <a:rPr lang="it" sz="1700">
                <a:latin typeface="Calibri"/>
                <a:ea typeface="Calibri"/>
                <a:cs typeface="Calibri"/>
                <a:sym typeface="Calibri"/>
              </a:rPr>
              <a:t>svuota mente</a:t>
            </a:r>
            <a:r>
              <a:rPr b="0" i="0" lang="it" sz="1700" u="none" cap="none" strike="noStrike">
                <a:solidFill>
                  <a:srgbClr val="000000"/>
                </a:solidFill>
                <a:latin typeface="Calibri"/>
                <a:ea typeface="Calibri"/>
                <a:cs typeface="Calibri"/>
                <a:sym typeface="Calibri"/>
              </a:rPr>
              <a:t> non solo aiuta la concentrazione, ma è anche un ottimo modo per evitare di essere sopraffatti. È molto utile per la salute mentale e aiuta a ottenere chiarezza e concentrazione. Inoltre, aiuta a lavorare in modo produttivo e a non perdere il filo del discorso.               </a:t>
            </a:r>
            <a:endParaRPr b="0" i="0" sz="1700" u="none" cap="none" strike="noStrike">
              <a:latin typeface="Arial"/>
              <a:ea typeface="Arial"/>
              <a:cs typeface="Arial"/>
              <a:sym typeface="Arial"/>
            </a:endParaRPr>
          </a:p>
          <a:p>
            <a:pPr indent="0" lvl="0" marL="0" marR="0" rtl="0" algn="l">
              <a:lnSpc>
                <a:spcPct val="100000"/>
              </a:lnSpc>
              <a:spcBef>
                <a:spcPts val="0"/>
              </a:spcBef>
              <a:spcAft>
                <a:spcPts val="0"/>
              </a:spcAft>
              <a:buSzPts val="1700"/>
              <a:buFont typeface="Arial"/>
              <a:buNone/>
            </a:pPr>
            <a:r>
              <a:t/>
            </a:r>
            <a:endParaRPr b="0" i="0" sz="1700" u="none" cap="none" strike="noStrike">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90" name="Shape 90"/>
        <p:cNvGrpSpPr/>
        <p:nvPr/>
      </p:nvGrpSpPr>
      <p:grpSpPr>
        <a:xfrm>
          <a:off x="0" y="0"/>
          <a:ext cx="0" cy="0"/>
          <a:chOff x="0" y="0"/>
          <a:chExt cx="0" cy="0"/>
        </a:xfrm>
      </p:grpSpPr>
      <p:sp>
        <p:nvSpPr>
          <p:cNvPr id="91" name="Google Shape;91;p16"/>
          <p:cNvSpPr/>
          <p:nvPr/>
        </p:nvSpPr>
        <p:spPr>
          <a:xfrm>
            <a:off x="0" y="0"/>
            <a:ext cx="9143700" cy="5143200"/>
          </a:xfrm>
          <a:prstGeom prst="rect">
            <a:avLst/>
          </a:prstGeom>
          <a:solidFill>
            <a:schemeClr val="l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92" name="Google Shape;92;p16"/>
          <p:cNvSpPr/>
          <p:nvPr/>
        </p:nvSpPr>
        <p:spPr>
          <a:xfrm>
            <a:off x="3536460" y="0"/>
            <a:ext cx="5607658" cy="51435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900"/>
            </a:srgbClr>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93" name="Google Shape;93;p16"/>
          <p:cNvSpPr txBox="1"/>
          <p:nvPr>
            <p:ph idx="4294967295" type="title"/>
          </p:nvPr>
        </p:nvSpPr>
        <p:spPr>
          <a:xfrm>
            <a:off x="1177466" y="421333"/>
            <a:ext cx="7650900" cy="4779300"/>
          </a:xfrm>
          <a:prstGeom prst="rect">
            <a:avLst/>
          </a:prstGeom>
          <a:noFill/>
          <a:ln>
            <a:noFill/>
          </a:ln>
        </p:spPr>
        <p:txBody>
          <a:bodyPr anchorCtr="0" anchor="t" bIns="34275" lIns="68575" spcFirstLastPara="1" rIns="68575" wrap="square" tIns="34275">
            <a:normAutofit/>
          </a:bodyPr>
          <a:lstStyle/>
          <a:p>
            <a:pPr indent="0" lvl="0" marL="0" marR="0" rtl="0" algn="l">
              <a:lnSpc>
                <a:spcPct val="90000"/>
              </a:lnSpc>
              <a:spcBef>
                <a:spcPts val="0"/>
              </a:spcBef>
              <a:spcAft>
                <a:spcPts val="0"/>
              </a:spcAft>
              <a:buClr>
                <a:srgbClr val="222222"/>
              </a:buClr>
              <a:buSzPts val="2100"/>
              <a:buFont typeface="Calibri"/>
              <a:buNone/>
            </a:pPr>
            <a:r>
              <a:rPr b="1" i="0" lang="it" sz="2100" u="none" cap="none" strike="noStrike">
                <a:solidFill>
                  <a:srgbClr val="222222"/>
                </a:solidFill>
                <a:latin typeface="Calibri"/>
                <a:ea typeface="Calibri"/>
                <a:cs typeface="Calibri"/>
                <a:sym typeface="Calibri"/>
              </a:rPr>
              <a:t> Caratteristiche</a:t>
            </a:r>
            <a:br>
              <a:rPr b="0" i="0" lang="it" sz="1400" u="none" cap="none" strike="noStrike"/>
            </a:br>
            <a:br>
              <a:rPr b="0" i="0" lang="it" sz="1400" u="none" cap="none" strike="noStrike"/>
            </a:br>
            <a:endParaRPr b="0" i="0" sz="1800" u="none" cap="none" strike="noStrike">
              <a:solidFill>
                <a:srgbClr val="000000"/>
              </a:solidFill>
              <a:latin typeface="Arial"/>
              <a:ea typeface="Arial"/>
              <a:cs typeface="Arial"/>
              <a:sym typeface="Arial"/>
            </a:endParaRPr>
          </a:p>
        </p:txBody>
      </p:sp>
      <p:grpSp>
        <p:nvGrpSpPr>
          <p:cNvPr id="94" name="Google Shape;94;p16"/>
          <p:cNvGrpSpPr/>
          <p:nvPr/>
        </p:nvGrpSpPr>
        <p:grpSpPr>
          <a:xfrm>
            <a:off x="331560" y="420930"/>
            <a:ext cx="845911" cy="635310"/>
            <a:chOff x="442080" y="561240"/>
            <a:chExt cx="1127881" cy="847080"/>
          </a:xfrm>
        </p:grpSpPr>
        <p:sp>
          <p:nvSpPr>
            <p:cNvPr id="95" name="Google Shape;95;p16"/>
            <p:cNvSpPr/>
            <p:nvPr/>
          </p:nvSpPr>
          <p:spPr>
            <a:xfrm>
              <a:off x="442080" y="813240"/>
              <a:ext cx="675000" cy="5950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rgbClr val="000000"/>
              </a:solidFill>
              <a:prstDash val="solid"/>
              <a:round/>
              <a:headEnd len="sm" w="sm" type="none"/>
              <a:tailEnd len="sm" w="sm" type="none"/>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96" name="Google Shape;96;p16"/>
            <p:cNvSpPr/>
            <p:nvPr/>
          </p:nvSpPr>
          <p:spPr>
            <a:xfrm>
              <a:off x="1019880" y="561240"/>
              <a:ext cx="550081" cy="484921"/>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rgbClr val="000000"/>
              </a:solidFill>
              <a:prstDash val="solid"/>
              <a:round/>
              <a:headEnd len="sm" w="sm" type="none"/>
              <a:tailEnd len="sm" w="sm" type="none"/>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grpSp>
      <p:sp>
        <p:nvSpPr>
          <p:cNvPr id="97" name="Google Shape;97;p16"/>
          <p:cNvSpPr/>
          <p:nvPr/>
        </p:nvSpPr>
        <p:spPr>
          <a:xfrm>
            <a:off x="3708990" y="380160"/>
            <a:ext cx="4957200" cy="1144800"/>
          </a:xfrm>
          <a:prstGeom prst="rect">
            <a:avLst/>
          </a:prstGeom>
          <a:no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pic>
        <p:nvPicPr>
          <p:cNvPr descr="Logotipo&#10;&#10;Descripción generada automáticamente" id="98" name="Google Shape;98;p16"/>
          <p:cNvPicPr preferRelativeResize="0"/>
          <p:nvPr/>
        </p:nvPicPr>
        <p:blipFill rotWithShape="1">
          <a:blip r:embed="rId3">
            <a:alphaModFix/>
          </a:blip>
          <a:srcRect b="0" l="0" r="0" t="0"/>
          <a:stretch/>
        </p:blipFill>
        <p:spPr>
          <a:xfrm>
            <a:off x="7851870" y="4518450"/>
            <a:ext cx="1021951" cy="359910"/>
          </a:xfrm>
          <a:prstGeom prst="rect">
            <a:avLst/>
          </a:prstGeom>
          <a:noFill/>
          <a:ln>
            <a:noFill/>
          </a:ln>
        </p:spPr>
      </p:pic>
      <p:sp>
        <p:nvSpPr>
          <p:cNvPr id="99" name="Google Shape;99;p16"/>
          <p:cNvSpPr/>
          <p:nvPr/>
        </p:nvSpPr>
        <p:spPr>
          <a:xfrm>
            <a:off x="3028860" y="3663630"/>
            <a:ext cx="5390700" cy="968700"/>
          </a:xfrm>
          <a:prstGeom prst="rect">
            <a:avLst/>
          </a:prstGeom>
          <a:no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pic>
        <p:nvPicPr>
          <p:cNvPr descr="In this video, we will explore What is Brain Dump and how it works.&#10;In simple words, braindump is the activity during which you transfer information from your head to another environment.&#10;&#10;_________&#10;&#10;Hey,&#10;I’m Janis, but most people know me as a Productivity Guy.&#10;&#10;I create content about productivity with the main mission being to educate and inspire people to transform their lives through effective principles and strategies.&#10;&#10;Below, I will list some of my best resources that you can explore.&#10;&#10;_________&#10;&#10;🔥 Get My Free Productivity Framework&#10;👉 Template - https://www.productivityguy.net/productivity-framework-system&#10;&#10;The Ultimate Productivity System that you need to stay organized, productive, and in control of your life. Grab your Free Copy Today!&#10;&#10;_________&#10;&#10;🎯 #1 Training for Goal Setting (Free)&#10;👉 Link - https://www.productivityguy.net/free-training-goal-setting&#10;&#10;In this FREE training, you will learn how to consistently and predictably achieve your goals, while enjoying the process of doing it. (This is real gold)&#10;&#10;_________&#10;&#10;🏆 Coaching / Mentoring&#10;👉 Link - https://www.productivityguy.net/coaching&#10;&#10;If you are looking for someone to support you on your journey towards accomplishing your goals then I’m here to help. Check out the coaching section on my website or just email me - at janis.krekovskis@gmail.com&#10;&#10;_________&#10;&#10;🙌 Sponsorships / Collaborations&#10;&#10;I’m open to different opportunities to collaborate with other creators and businesses as long as the audience will benefit from the collaboration. Feel free to contact me :)&#10;&#10;________&#10;&#10;📈 General and Corporate Enquiries&#10;&#10;I create presentations and resources as well as provide training for organizations covering a wide range of topics, such as Time Management, Decision-Making, Goal Setting, Motivation, Culture, Productivity, Etc. Please feel free to contact me for more information.&#10;&#10;________&#10;&#10;💡 Content Use&#10;&#10;If you want to use some of my content in your presentation for education or training purposes then please email me and I will be happy to grant you permission.&#10;&#10;_________&#10;&#10;🚀 My Website&#10;👉 Link - https://www.productivityguy.net&#10;&#10;You will find more resources and information about me if you visit my website.&#10;&#10;Kind Regards,&#10;Janis&#10;&#10;#productivityguy" id="100" name="Google Shape;100;p16"/>
          <p:cNvPicPr preferRelativeResize="0"/>
          <p:nvPr/>
        </p:nvPicPr>
        <p:blipFill rotWithShape="1">
          <a:blip r:embed="rId4">
            <a:alphaModFix/>
          </a:blip>
          <a:srcRect b="0" l="0" r="0" t="0"/>
          <a:stretch/>
        </p:blipFill>
        <p:spPr>
          <a:xfrm>
            <a:off x="2857410" y="1525230"/>
            <a:ext cx="3428730" cy="257148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0"/>
                                        </p:tgtEl>
                                        <p:attrNameLst>
                                          <p:attrName>style.visibility</p:attrName>
                                        </p:attrNameLst>
                                      </p:cBhvr>
                                      <p:to>
                                        <p:strVal val="visible"/>
                                      </p:to>
                                    </p:set>
                                    <p:animEffect filter="fade" transition="in">
                                      <p:cBhvr>
                                        <p:cTn dur="1000"/>
                                        <p:tgtEl>
                                          <p:spTgt spid="10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04" name="Shape 104"/>
        <p:cNvGrpSpPr/>
        <p:nvPr/>
      </p:nvGrpSpPr>
      <p:grpSpPr>
        <a:xfrm>
          <a:off x="0" y="0"/>
          <a:ext cx="0" cy="0"/>
          <a:chOff x="0" y="0"/>
          <a:chExt cx="0" cy="0"/>
        </a:xfrm>
      </p:grpSpPr>
      <p:sp>
        <p:nvSpPr>
          <p:cNvPr id="105" name="Google Shape;105;p17"/>
          <p:cNvSpPr/>
          <p:nvPr/>
        </p:nvSpPr>
        <p:spPr>
          <a:xfrm>
            <a:off x="0" y="0"/>
            <a:ext cx="9143700" cy="5143200"/>
          </a:xfrm>
          <a:prstGeom prst="rect">
            <a:avLst/>
          </a:prstGeom>
          <a:solidFill>
            <a:schemeClr val="l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06" name="Google Shape;106;p17"/>
          <p:cNvSpPr/>
          <p:nvPr/>
        </p:nvSpPr>
        <p:spPr>
          <a:xfrm>
            <a:off x="3536460" y="0"/>
            <a:ext cx="5607658" cy="51435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900"/>
            </a:srgbClr>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07" name="Google Shape;107;p17"/>
          <p:cNvSpPr txBox="1"/>
          <p:nvPr>
            <p:ph idx="4294967295" type="title"/>
          </p:nvPr>
        </p:nvSpPr>
        <p:spPr>
          <a:xfrm>
            <a:off x="1359180" y="405808"/>
            <a:ext cx="7784700" cy="4331700"/>
          </a:xfrm>
          <a:prstGeom prst="rect">
            <a:avLst/>
          </a:prstGeom>
          <a:noFill/>
          <a:ln>
            <a:noFill/>
          </a:ln>
        </p:spPr>
        <p:txBody>
          <a:bodyPr anchorCtr="0" anchor="t" bIns="34275" lIns="68575" spcFirstLastPara="1" rIns="68575" wrap="square" tIns="34275">
            <a:normAutofit/>
          </a:bodyPr>
          <a:lstStyle/>
          <a:p>
            <a:pPr indent="0" lvl="0" marL="0" marR="0" rtl="0" algn="l">
              <a:lnSpc>
                <a:spcPct val="90000"/>
              </a:lnSpc>
              <a:spcBef>
                <a:spcPts val="0"/>
              </a:spcBef>
              <a:spcAft>
                <a:spcPts val="0"/>
              </a:spcAft>
              <a:buClr>
                <a:srgbClr val="222222"/>
              </a:buClr>
              <a:buSzPts val="2100"/>
              <a:buFont typeface="Calibri"/>
              <a:buNone/>
            </a:pPr>
            <a:r>
              <a:rPr b="1" i="0" lang="it" sz="2100" u="none" cap="none" strike="noStrike">
                <a:solidFill>
                  <a:srgbClr val="222222"/>
                </a:solidFill>
                <a:latin typeface="Calibri"/>
                <a:ea typeface="Calibri"/>
                <a:cs typeface="Calibri"/>
                <a:sym typeface="Calibri"/>
              </a:rPr>
              <a:t> Rilevanza di un brain dump</a:t>
            </a:r>
            <a:br>
              <a:rPr b="0" i="0" lang="it" sz="1400" u="none" cap="none" strike="noStrike"/>
            </a:br>
            <a:br>
              <a:rPr b="0" i="0" lang="it" sz="1400" u="none" cap="none" strike="noStrike"/>
            </a:br>
            <a:br>
              <a:rPr b="0" i="0" lang="it" sz="1400" u="none" cap="none" strike="noStrike"/>
            </a:br>
            <a:endParaRPr b="0" i="0" sz="2100" u="none" cap="none" strike="noStrike">
              <a:solidFill>
                <a:srgbClr val="000000"/>
              </a:solidFill>
              <a:latin typeface="Arial"/>
              <a:ea typeface="Arial"/>
              <a:cs typeface="Arial"/>
              <a:sym typeface="Arial"/>
            </a:endParaRPr>
          </a:p>
        </p:txBody>
      </p:sp>
      <p:grpSp>
        <p:nvGrpSpPr>
          <p:cNvPr id="108" name="Google Shape;108;p17"/>
          <p:cNvGrpSpPr/>
          <p:nvPr/>
        </p:nvGrpSpPr>
        <p:grpSpPr>
          <a:xfrm>
            <a:off x="331560" y="420930"/>
            <a:ext cx="845911" cy="635310"/>
            <a:chOff x="442080" y="561240"/>
            <a:chExt cx="1127881" cy="847080"/>
          </a:xfrm>
        </p:grpSpPr>
        <p:sp>
          <p:nvSpPr>
            <p:cNvPr id="109" name="Google Shape;109;p17"/>
            <p:cNvSpPr/>
            <p:nvPr/>
          </p:nvSpPr>
          <p:spPr>
            <a:xfrm>
              <a:off x="442080" y="813240"/>
              <a:ext cx="675000" cy="5950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rgbClr val="000000"/>
              </a:solidFill>
              <a:prstDash val="solid"/>
              <a:round/>
              <a:headEnd len="sm" w="sm" type="none"/>
              <a:tailEnd len="sm" w="sm" type="none"/>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10" name="Google Shape;110;p17"/>
            <p:cNvSpPr/>
            <p:nvPr/>
          </p:nvSpPr>
          <p:spPr>
            <a:xfrm>
              <a:off x="1019880" y="561240"/>
              <a:ext cx="550081" cy="484921"/>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rgbClr val="000000"/>
              </a:solidFill>
              <a:prstDash val="solid"/>
              <a:round/>
              <a:headEnd len="sm" w="sm" type="none"/>
              <a:tailEnd len="sm" w="sm" type="none"/>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grpSp>
      <p:sp>
        <p:nvSpPr>
          <p:cNvPr id="111" name="Google Shape;111;p17"/>
          <p:cNvSpPr/>
          <p:nvPr/>
        </p:nvSpPr>
        <p:spPr>
          <a:xfrm>
            <a:off x="3708990" y="380160"/>
            <a:ext cx="4957200" cy="1144800"/>
          </a:xfrm>
          <a:prstGeom prst="rect">
            <a:avLst/>
          </a:prstGeom>
          <a:no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pic>
        <p:nvPicPr>
          <p:cNvPr descr="Logotipo&#10;&#10;Descripción generada automáticamente" id="112" name="Google Shape;112;p17"/>
          <p:cNvPicPr preferRelativeResize="0"/>
          <p:nvPr/>
        </p:nvPicPr>
        <p:blipFill rotWithShape="1">
          <a:blip r:embed="rId3">
            <a:alphaModFix/>
          </a:blip>
          <a:srcRect b="0" l="0" r="0" t="0"/>
          <a:stretch/>
        </p:blipFill>
        <p:spPr>
          <a:xfrm>
            <a:off x="7851870" y="4518450"/>
            <a:ext cx="1021951" cy="359910"/>
          </a:xfrm>
          <a:prstGeom prst="rect">
            <a:avLst/>
          </a:prstGeom>
          <a:noFill/>
          <a:ln>
            <a:noFill/>
          </a:ln>
        </p:spPr>
      </p:pic>
      <p:sp>
        <p:nvSpPr>
          <p:cNvPr id="113" name="Google Shape;113;p17"/>
          <p:cNvSpPr/>
          <p:nvPr/>
        </p:nvSpPr>
        <p:spPr>
          <a:xfrm>
            <a:off x="3028860" y="3663630"/>
            <a:ext cx="5390700" cy="968700"/>
          </a:xfrm>
          <a:prstGeom prst="rect">
            <a:avLst/>
          </a:prstGeom>
          <a:no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14" name="Google Shape;114;p17"/>
          <p:cNvSpPr/>
          <p:nvPr/>
        </p:nvSpPr>
        <p:spPr>
          <a:xfrm>
            <a:off x="1177740" y="1378350"/>
            <a:ext cx="7021500" cy="2902500"/>
          </a:xfrm>
          <a:prstGeom prst="rect">
            <a:avLst/>
          </a:prstGeom>
          <a:noFill/>
          <a:ln>
            <a:noFill/>
          </a:ln>
        </p:spPr>
        <p:txBody>
          <a:bodyPr anchorCtr="0" anchor="t" bIns="68575" lIns="68575" spcFirstLastPara="1" rIns="68575" wrap="square" tIns="68575">
            <a:noAutofit/>
          </a:bodyPr>
          <a:lstStyle/>
          <a:p>
            <a:pPr indent="0" lvl="0" marL="342900" marR="0" rtl="0" algn="l">
              <a:lnSpc>
                <a:spcPct val="100000"/>
              </a:lnSpc>
              <a:spcBef>
                <a:spcPts val="0"/>
              </a:spcBef>
              <a:spcAft>
                <a:spcPts val="0"/>
              </a:spcAft>
              <a:buClr>
                <a:srgbClr val="000000"/>
              </a:buClr>
              <a:buSzPts val="1700"/>
              <a:buFont typeface="Calibri"/>
              <a:buNone/>
            </a:pPr>
            <a:r>
              <a:rPr b="1" i="0" lang="it" sz="1700" u="none" cap="none" strike="noStrike">
                <a:solidFill>
                  <a:srgbClr val="000000"/>
                </a:solidFill>
                <a:latin typeface="Calibri"/>
                <a:ea typeface="Calibri"/>
                <a:cs typeface="Calibri"/>
                <a:sym typeface="Calibri"/>
              </a:rPr>
              <a:t>Un </a:t>
            </a:r>
            <a:r>
              <a:rPr b="1" lang="it" sz="1700">
                <a:latin typeface="Calibri"/>
                <a:ea typeface="Calibri"/>
                <a:cs typeface="Calibri"/>
                <a:sym typeface="Calibri"/>
              </a:rPr>
              <a:t>“</a:t>
            </a:r>
            <a:r>
              <a:rPr b="1" i="0" lang="it" sz="1700" u="none" cap="none" strike="noStrike">
                <a:solidFill>
                  <a:srgbClr val="000000"/>
                </a:solidFill>
                <a:latin typeface="Calibri"/>
                <a:ea typeface="Calibri"/>
                <a:cs typeface="Calibri"/>
                <a:sym typeface="Calibri"/>
              </a:rPr>
              <a:t>brain dump</a:t>
            </a:r>
            <a:r>
              <a:rPr b="1" lang="it" sz="1700">
                <a:latin typeface="Calibri"/>
                <a:ea typeface="Calibri"/>
                <a:cs typeface="Calibri"/>
                <a:sym typeface="Calibri"/>
              </a:rPr>
              <a:t>”</a:t>
            </a:r>
            <a:r>
              <a:rPr b="1" i="0" lang="it" sz="1700" u="none" cap="none" strike="noStrike">
                <a:solidFill>
                  <a:srgbClr val="000000"/>
                </a:solidFill>
                <a:latin typeface="Calibri"/>
                <a:ea typeface="Calibri"/>
                <a:cs typeface="Calibri"/>
                <a:sym typeface="Calibri"/>
              </a:rPr>
              <a:t> può aiutarvi a organizzarvi meglio</a:t>
            </a:r>
            <a:endParaRPr b="0" i="0" sz="1700" u="none" cap="none" strike="noStrike">
              <a:latin typeface="Arial"/>
              <a:ea typeface="Arial"/>
              <a:cs typeface="Arial"/>
              <a:sym typeface="Arial"/>
            </a:endParaRPr>
          </a:p>
          <a:p>
            <a:pPr indent="-273050" lvl="0" marL="342900" marR="0" rtl="0" algn="l">
              <a:lnSpc>
                <a:spcPct val="100000"/>
              </a:lnSpc>
              <a:spcBef>
                <a:spcPts val="0"/>
              </a:spcBef>
              <a:spcAft>
                <a:spcPts val="0"/>
              </a:spcAft>
              <a:buClr>
                <a:srgbClr val="000000"/>
              </a:buClr>
              <a:buSzPts val="1700"/>
              <a:buFont typeface="Calibri"/>
              <a:buChar char="➢"/>
            </a:pPr>
            <a:r>
              <a:rPr b="0" i="0" lang="it" sz="1700" u="none" cap="none" strike="noStrike">
                <a:solidFill>
                  <a:srgbClr val="000000"/>
                </a:solidFill>
                <a:latin typeface="Calibri"/>
                <a:ea typeface="Calibri"/>
                <a:cs typeface="Calibri"/>
                <a:sym typeface="Calibri"/>
              </a:rPr>
              <a:t>Un</a:t>
            </a:r>
            <a:r>
              <a:rPr lang="it" sz="1700">
                <a:latin typeface="Calibri"/>
                <a:ea typeface="Calibri"/>
                <a:cs typeface="Calibri"/>
                <a:sym typeface="Calibri"/>
              </a:rPr>
              <a:t>o svuota mente</a:t>
            </a:r>
            <a:r>
              <a:rPr b="0" i="0" lang="it" sz="1700" u="none" cap="none" strike="noStrike">
                <a:solidFill>
                  <a:srgbClr val="000000"/>
                </a:solidFill>
                <a:latin typeface="Calibri"/>
                <a:ea typeface="Calibri"/>
                <a:cs typeface="Calibri"/>
                <a:sym typeface="Calibri"/>
              </a:rPr>
              <a:t> è un ottimo modo per organizzare i propri pensieri, aiuta a vedere i propri pensieri su carta.</a:t>
            </a:r>
            <a:endParaRPr b="0" i="0" sz="1700" u="none" cap="none" strike="noStrike">
              <a:latin typeface="Arial"/>
              <a:ea typeface="Arial"/>
              <a:cs typeface="Arial"/>
              <a:sym typeface="Arial"/>
            </a:endParaRPr>
          </a:p>
          <a:p>
            <a:pPr indent="-273050" lvl="0" marL="342900" marR="0" rtl="0" algn="l">
              <a:lnSpc>
                <a:spcPct val="100000"/>
              </a:lnSpc>
              <a:spcBef>
                <a:spcPts val="0"/>
              </a:spcBef>
              <a:spcAft>
                <a:spcPts val="0"/>
              </a:spcAft>
              <a:buClr>
                <a:srgbClr val="000000"/>
              </a:buClr>
              <a:buSzPts val="1700"/>
              <a:buFont typeface="Calibri"/>
              <a:buChar char="➢"/>
            </a:pPr>
            <a:r>
              <a:rPr b="0" i="0" lang="it" sz="1700" u="none" cap="none" strike="noStrike">
                <a:solidFill>
                  <a:srgbClr val="000000"/>
                </a:solidFill>
                <a:latin typeface="Calibri"/>
                <a:ea typeface="Calibri"/>
                <a:cs typeface="Calibri"/>
                <a:sym typeface="Calibri"/>
              </a:rPr>
              <a:t>Un</a:t>
            </a:r>
            <a:r>
              <a:rPr lang="it" sz="1700">
                <a:latin typeface="Calibri"/>
                <a:ea typeface="Calibri"/>
                <a:cs typeface="Calibri"/>
                <a:sym typeface="Calibri"/>
              </a:rPr>
              <a:t>o svuota mente </a:t>
            </a:r>
            <a:r>
              <a:rPr b="0" i="0" lang="it" sz="1700" u="none" cap="none" strike="noStrike">
                <a:solidFill>
                  <a:srgbClr val="000000"/>
                </a:solidFill>
                <a:latin typeface="Calibri"/>
                <a:ea typeface="Calibri"/>
                <a:cs typeface="Calibri"/>
                <a:sym typeface="Calibri"/>
              </a:rPr>
              <a:t>può aiutarvi a semplificare le cose</a:t>
            </a:r>
            <a:endParaRPr b="0" i="0" sz="1700" u="none" cap="none" strike="noStrike">
              <a:latin typeface="Arial"/>
              <a:ea typeface="Arial"/>
              <a:cs typeface="Arial"/>
              <a:sym typeface="Arial"/>
            </a:endParaRPr>
          </a:p>
          <a:p>
            <a:pPr indent="-273050" lvl="0" marL="342900" marR="0" rtl="0" algn="l">
              <a:lnSpc>
                <a:spcPct val="100000"/>
              </a:lnSpc>
              <a:spcBef>
                <a:spcPts val="0"/>
              </a:spcBef>
              <a:spcAft>
                <a:spcPts val="0"/>
              </a:spcAft>
              <a:buClr>
                <a:srgbClr val="000000"/>
              </a:buClr>
              <a:buSzPts val="1700"/>
              <a:buFont typeface="Calibri"/>
              <a:buChar char="➢"/>
            </a:pPr>
            <a:r>
              <a:rPr b="0" i="0" lang="it" sz="1700" u="none" cap="none" strike="noStrike">
                <a:solidFill>
                  <a:srgbClr val="000000"/>
                </a:solidFill>
                <a:latin typeface="Calibri"/>
                <a:ea typeface="Calibri"/>
                <a:cs typeface="Calibri"/>
                <a:sym typeface="Calibri"/>
              </a:rPr>
              <a:t>Spesso si trovano opportunità nascoste</a:t>
            </a:r>
            <a:endParaRPr b="0" i="0" sz="1700" u="none" cap="none" strike="noStrike">
              <a:latin typeface="Arial"/>
              <a:ea typeface="Arial"/>
              <a:cs typeface="Arial"/>
              <a:sym typeface="Arial"/>
            </a:endParaRPr>
          </a:p>
          <a:p>
            <a:pPr indent="0" lvl="0" marL="0" marR="0" rtl="0" algn="l">
              <a:lnSpc>
                <a:spcPct val="100000"/>
              </a:lnSpc>
              <a:spcBef>
                <a:spcPts val="0"/>
              </a:spcBef>
              <a:spcAft>
                <a:spcPts val="0"/>
              </a:spcAft>
              <a:buSzPts val="1700"/>
              <a:buFont typeface="Arial"/>
              <a:buNone/>
            </a:pPr>
            <a:r>
              <a:t/>
            </a:r>
            <a:endParaRPr b="0" i="0" sz="1700" u="none" cap="none" strike="noStrike">
              <a:latin typeface="Arial"/>
              <a:ea typeface="Arial"/>
              <a:cs typeface="Arial"/>
              <a:sym typeface="Arial"/>
            </a:endParaRPr>
          </a:p>
          <a:p>
            <a:pPr indent="0" lvl="0" marL="342900" marR="0" rtl="0" algn="l">
              <a:lnSpc>
                <a:spcPct val="100000"/>
              </a:lnSpc>
              <a:spcBef>
                <a:spcPts val="0"/>
              </a:spcBef>
              <a:spcAft>
                <a:spcPts val="0"/>
              </a:spcAft>
              <a:buClr>
                <a:srgbClr val="000000"/>
              </a:buClr>
              <a:buSzPts val="1700"/>
              <a:buFont typeface="Calibri"/>
              <a:buNone/>
            </a:pPr>
            <a:r>
              <a:rPr b="1" i="0" lang="it" sz="1700" u="none" cap="none" strike="noStrike">
                <a:solidFill>
                  <a:srgbClr val="000000"/>
                </a:solidFill>
                <a:latin typeface="Calibri"/>
                <a:ea typeface="Calibri"/>
                <a:cs typeface="Calibri"/>
                <a:sym typeface="Calibri"/>
              </a:rPr>
              <a:t>Un</a:t>
            </a:r>
            <a:r>
              <a:rPr b="1" lang="it" sz="1700">
                <a:latin typeface="Calibri"/>
                <a:ea typeface="Calibri"/>
                <a:cs typeface="Calibri"/>
                <a:sym typeface="Calibri"/>
              </a:rPr>
              <a:t> “brain dump”</a:t>
            </a:r>
            <a:r>
              <a:rPr b="1" i="0" lang="it" sz="1700" u="none" cap="none" strike="noStrike">
                <a:solidFill>
                  <a:srgbClr val="000000"/>
                </a:solidFill>
                <a:latin typeface="Calibri"/>
                <a:ea typeface="Calibri"/>
                <a:cs typeface="Calibri"/>
                <a:sym typeface="Calibri"/>
              </a:rPr>
              <a:t> può ridurre lo stress, aiutare a sentirsi soddisfatti e a far uscire dalla testa e dalla carta gli elenchi delle cose da fare.</a:t>
            </a:r>
            <a:endParaRPr b="0" i="0" sz="1700" u="none" cap="none" strike="noStrike">
              <a:latin typeface="Arial"/>
              <a:ea typeface="Arial"/>
              <a:cs typeface="Arial"/>
              <a:sym typeface="Arial"/>
            </a:endParaRPr>
          </a:p>
          <a:p>
            <a:pPr indent="-273050" lvl="0" marL="342900" marR="0" rtl="0" algn="l">
              <a:lnSpc>
                <a:spcPct val="100000"/>
              </a:lnSpc>
              <a:spcBef>
                <a:spcPts val="0"/>
              </a:spcBef>
              <a:spcAft>
                <a:spcPts val="0"/>
              </a:spcAft>
              <a:buClr>
                <a:srgbClr val="000000"/>
              </a:buClr>
              <a:buSzPts val="1700"/>
              <a:buFont typeface="Calibri"/>
              <a:buChar char="➢"/>
            </a:pPr>
            <a:r>
              <a:rPr b="0" i="0" lang="it" sz="1700" u="none" cap="none" strike="noStrike">
                <a:solidFill>
                  <a:srgbClr val="000000"/>
                </a:solidFill>
                <a:latin typeface="Calibri"/>
                <a:ea typeface="Calibri"/>
                <a:cs typeface="Calibri"/>
                <a:sym typeface="Calibri"/>
              </a:rPr>
              <a:t>Scrivere le cose significa non doverle ricordare.</a:t>
            </a:r>
            <a:endParaRPr b="0" i="0" sz="1700" u="none" cap="none" strike="noStrike">
              <a:latin typeface="Arial"/>
              <a:ea typeface="Arial"/>
              <a:cs typeface="Arial"/>
              <a:sym typeface="Arial"/>
            </a:endParaRPr>
          </a:p>
          <a:p>
            <a:pPr indent="-273050" lvl="0" marL="342900" marR="0" rtl="0" algn="l">
              <a:lnSpc>
                <a:spcPct val="100000"/>
              </a:lnSpc>
              <a:spcBef>
                <a:spcPts val="0"/>
              </a:spcBef>
              <a:spcAft>
                <a:spcPts val="0"/>
              </a:spcAft>
              <a:buClr>
                <a:srgbClr val="000000"/>
              </a:buClr>
              <a:buSzPts val="1700"/>
              <a:buFont typeface="Calibri"/>
              <a:buChar char="➢"/>
            </a:pPr>
            <a:r>
              <a:rPr b="0" i="0" lang="it" sz="1700" u="none" cap="none" strike="noStrike">
                <a:solidFill>
                  <a:srgbClr val="000000"/>
                </a:solidFill>
                <a:latin typeface="Calibri"/>
                <a:ea typeface="Calibri"/>
                <a:cs typeface="Calibri"/>
                <a:sym typeface="Calibri"/>
              </a:rPr>
              <a:t>Questo permette di far emergere altre idee e pensieri creativi.</a:t>
            </a:r>
            <a:endParaRPr b="0" i="0" sz="1700" u="none" cap="none" strike="noStrike">
              <a:latin typeface="Arial"/>
              <a:ea typeface="Arial"/>
              <a:cs typeface="Arial"/>
              <a:sym typeface="Arial"/>
            </a:endParaRPr>
          </a:p>
          <a:p>
            <a:pPr indent="-273050" lvl="0" marL="342900" marR="0" rtl="0" algn="l">
              <a:lnSpc>
                <a:spcPct val="100000"/>
              </a:lnSpc>
              <a:spcBef>
                <a:spcPts val="0"/>
              </a:spcBef>
              <a:spcAft>
                <a:spcPts val="0"/>
              </a:spcAft>
              <a:buClr>
                <a:srgbClr val="000000"/>
              </a:buClr>
              <a:buSzPts val="1700"/>
              <a:buFont typeface="Calibri"/>
              <a:buChar char="➢"/>
            </a:pPr>
            <a:r>
              <a:rPr b="0" i="0" lang="it" sz="1700" u="none" cap="none" strike="noStrike">
                <a:solidFill>
                  <a:srgbClr val="000000"/>
                </a:solidFill>
                <a:latin typeface="Calibri"/>
                <a:ea typeface="Calibri"/>
                <a:cs typeface="Calibri"/>
                <a:sym typeface="Calibri"/>
              </a:rPr>
              <a:t>Scrivere le proprie emozioni può anche aiutare a elaborarle meglio.</a:t>
            </a:r>
            <a:endParaRPr b="0" i="0" sz="1700" u="none" cap="none" strike="noStrike">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18" name="Shape 118"/>
        <p:cNvGrpSpPr/>
        <p:nvPr/>
      </p:nvGrpSpPr>
      <p:grpSpPr>
        <a:xfrm>
          <a:off x="0" y="0"/>
          <a:ext cx="0" cy="0"/>
          <a:chOff x="0" y="0"/>
          <a:chExt cx="0" cy="0"/>
        </a:xfrm>
      </p:grpSpPr>
      <p:sp>
        <p:nvSpPr>
          <p:cNvPr id="119" name="Google Shape;119;p18"/>
          <p:cNvSpPr/>
          <p:nvPr/>
        </p:nvSpPr>
        <p:spPr>
          <a:xfrm>
            <a:off x="0" y="0"/>
            <a:ext cx="9143700" cy="5143200"/>
          </a:xfrm>
          <a:prstGeom prst="rect">
            <a:avLst/>
          </a:prstGeom>
          <a:solidFill>
            <a:schemeClr val="l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20" name="Google Shape;120;p18"/>
          <p:cNvSpPr/>
          <p:nvPr/>
        </p:nvSpPr>
        <p:spPr>
          <a:xfrm>
            <a:off x="3536460" y="0"/>
            <a:ext cx="5607658" cy="51435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900"/>
            </a:srgbClr>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21" name="Google Shape;121;p18"/>
          <p:cNvSpPr txBox="1"/>
          <p:nvPr>
            <p:ph idx="4294967295" type="title"/>
          </p:nvPr>
        </p:nvSpPr>
        <p:spPr>
          <a:xfrm>
            <a:off x="1177736" y="405939"/>
            <a:ext cx="7784700" cy="4331700"/>
          </a:xfrm>
          <a:prstGeom prst="rect">
            <a:avLst/>
          </a:prstGeom>
          <a:noFill/>
          <a:ln>
            <a:noFill/>
          </a:ln>
        </p:spPr>
        <p:txBody>
          <a:bodyPr anchorCtr="0" anchor="t" bIns="34275" lIns="68575" spcFirstLastPara="1" rIns="68575" wrap="square" tIns="34275">
            <a:normAutofit/>
          </a:bodyPr>
          <a:lstStyle/>
          <a:p>
            <a:pPr indent="0" lvl="0" marL="0" marR="0" rtl="0" algn="l">
              <a:lnSpc>
                <a:spcPct val="90000"/>
              </a:lnSpc>
              <a:spcBef>
                <a:spcPts val="0"/>
              </a:spcBef>
              <a:spcAft>
                <a:spcPts val="0"/>
              </a:spcAft>
              <a:buClr>
                <a:srgbClr val="000000"/>
              </a:buClr>
              <a:buSzPts val="2100"/>
              <a:buFont typeface="Calibri"/>
              <a:buNone/>
            </a:pPr>
            <a:r>
              <a:rPr b="1" i="0" lang="it" sz="2100" u="none" cap="none" strike="noStrike">
                <a:solidFill>
                  <a:srgbClr val="000000"/>
                </a:solidFill>
                <a:latin typeface="Calibri"/>
                <a:ea typeface="Calibri"/>
                <a:cs typeface="Calibri"/>
                <a:sym typeface="Calibri"/>
              </a:rPr>
              <a:t> Quando s</a:t>
            </a:r>
            <a:r>
              <a:rPr b="1" lang="it" sz="2100">
                <a:latin typeface="Calibri"/>
                <a:ea typeface="Calibri"/>
                <a:cs typeface="Calibri"/>
                <a:sym typeface="Calibri"/>
              </a:rPr>
              <a:t>vuotare la mente</a:t>
            </a:r>
            <a:r>
              <a:rPr b="1" i="0" lang="it" sz="2100" u="none" cap="none" strike="noStrike">
                <a:solidFill>
                  <a:srgbClr val="000000"/>
                </a:solidFill>
                <a:latin typeface="Calibri"/>
                <a:ea typeface="Calibri"/>
                <a:cs typeface="Calibri"/>
                <a:sym typeface="Calibri"/>
              </a:rPr>
              <a:t>?</a:t>
            </a:r>
            <a:br>
              <a:rPr b="0" i="0" lang="it" sz="1400" u="none" cap="none" strike="noStrike"/>
            </a:br>
            <a:br>
              <a:rPr b="0" i="0" lang="it" sz="1400" u="none" cap="none" strike="noStrike"/>
            </a:br>
            <a:br>
              <a:rPr b="0" i="0" lang="it" sz="1400" u="none" cap="none" strike="noStrike"/>
            </a:br>
            <a:endParaRPr b="0" i="0" sz="2100" u="none" cap="none" strike="noStrike">
              <a:solidFill>
                <a:srgbClr val="000000"/>
              </a:solidFill>
              <a:latin typeface="Arial"/>
              <a:ea typeface="Arial"/>
              <a:cs typeface="Arial"/>
              <a:sym typeface="Arial"/>
            </a:endParaRPr>
          </a:p>
        </p:txBody>
      </p:sp>
      <p:grpSp>
        <p:nvGrpSpPr>
          <p:cNvPr id="122" name="Google Shape;122;p18"/>
          <p:cNvGrpSpPr/>
          <p:nvPr/>
        </p:nvGrpSpPr>
        <p:grpSpPr>
          <a:xfrm>
            <a:off x="331560" y="420930"/>
            <a:ext cx="845911" cy="635310"/>
            <a:chOff x="442080" y="561240"/>
            <a:chExt cx="1127881" cy="847080"/>
          </a:xfrm>
        </p:grpSpPr>
        <p:sp>
          <p:nvSpPr>
            <p:cNvPr id="123" name="Google Shape;123;p18"/>
            <p:cNvSpPr/>
            <p:nvPr/>
          </p:nvSpPr>
          <p:spPr>
            <a:xfrm>
              <a:off x="442080" y="813240"/>
              <a:ext cx="675000" cy="5950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rgbClr val="000000"/>
              </a:solidFill>
              <a:prstDash val="solid"/>
              <a:round/>
              <a:headEnd len="sm" w="sm" type="none"/>
              <a:tailEnd len="sm" w="sm" type="none"/>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24" name="Google Shape;124;p18"/>
            <p:cNvSpPr/>
            <p:nvPr/>
          </p:nvSpPr>
          <p:spPr>
            <a:xfrm>
              <a:off x="1019880" y="561240"/>
              <a:ext cx="550081" cy="484921"/>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rgbClr val="000000"/>
              </a:solidFill>
              <a:prstDash val="solid"/>
              <a:round/>
              <a:headEnd len="sm" w="sm" type="none"/>
              <a:tailEnd len="sm" w="sm" type="none"/>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grpSp>
      <p:sp>
        <p:nvSpPr>
          <p:cNvPr id="125" name="Google Shape;125;p18"/>
          <p:cNvSpPr/>
          <p:nvPr/>
        </p:nvSpPr>
        <p:spPr>
          <a:xfrm>
            <a:off x="3708990" y="380160"/>
            <a:ext cx="4957200" cy="1144800"/>
          </a:xfrm>
          <a:prstGeom prst="rect">
            <a:avLst/>
          </a:prstGeom>
          <a:no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pic>
        <p:nvPicPr>
          <p:cNvPr descr="Logotipo&#10;&#10;Descripción generada automáticamente" id="126" name="Google Shape;126;p18"/>
          <p:cNvPicPr preferRelativeResize="0"/>
          <p:nvPr/>
        </p:nvPicPr>
        <p:blipFill rotWithShape="1">
          <a:blip r:embed="rId3">
            <a:alphaModFix/>
          </a:blip>
          <a:srcRect b="0" l="0" r="0" t="0"/>
          <a:stretch/>
        </p:blipFill>
        <p:spPr>
          <a:xfrm>
            <a:off x="7851870" y="4518450"/>
            <a:ext cx="1021951" cy="359910"/>
          </a:xfrm>
          <a:prstGeom prst="rect">
            <a:avLst/>
          </a:prstGeom>
          <a:noFill/>
          <a:ln>
            <a:noFill/>
          </a:ln>
        </p:spPr>
      </p:pic>
      <p:sp>
        <p:nvSpPr>
          <p:cNvPr id="127" name="Google Shape;127;p18"/>
          <p:cNvSpPr/>
          <p:nvPr/>
        </p:nvSpPr>
        <p:spPr>
          <a:xfrm>
            <a:off x="3028860" y="3663630"/>
            <a:ext cx="5391000" cy="968700"/>
          </a:xfrm>
          <a:prstGeom prst="rect">
            <a:avLst/>
          </a:prstGeom>
          <a:no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28" name="Google Shape;128;p18"/>
          <p:cNvSpPr/>
          <p:nvPr/>
        </p:nvSpPr>
        <p:spPr>
          <a:xfrm>
            <a:off x="1177740" y="1463400"/>
            <a:ext cx="5152200" cy="2148300"/>
          </a:xfrm>
          <a:prstGeom prst="rect">
            <a:avLst/>
          </a:prstGeom>
          <a:noFill/>
          <a:ln>
            <a:noFill/>
          </a:ln>
        </p:spPr>
        <p:txBody>
          <a:bodyPr anchorCtr="0" anchor="t" bIns="68575" lIns="68575" spcFirstLastPara="1" rIns="68575" wrap="square" tIns="68575">
            <a:noAutofit/>
          </a:bodyPr>
          <a:lstStyle/>
          <a:p>
            <a:pPr indent="0" lvl="0" marL="0" marR="0" rtl="0" algn="l">
              <a:lnSpc>
                <a:spcPct val="100000"/>
              </a:lnSpc>
              <a:spcBef>
                <a:spcPts val="0"/>
              </a:spcBef>
              <a:spcAft>
                <a:spcPts val="0"/>
              </a:spcAft>
              <a:buSzPts val="1400"/>
              <a:buFont typeface="Arial"/>
              <a:buNone/>
            </a:pPr>
            <a:r>
              <a:t/>
            </a:r>
            <a:endParaRPr b="0" i="0" sz="1400" u="none" cap="none" strike="noStrike">
              <a:latin typeface="Arial"/>
              <a:ea typeface="Arial"/>
              <a:cs typeface="Arial"/>
              <a:sym typeface="Arial"/>
            </a:endParaRPr>
          </a:p>
          <a:p>
            <a:pPr indent="-273050" lvl="0" marL="342900" marR="0" rtl="0" algn="l">
              <a:lnSpc>
                <a:spcPct val="100000"/>
              </a:lnSpc>
              <a:spcBef>
                <a:spcPts val="0"/>
              </a:spcBef>
              <a:spcAft>
                <a:spcPts val="0"/>
              </a:spcAft>
              <a:buClr>
                <a:srgbClr val="000000"/>
              </a:buClr>
              <a:buSzPts val="1700"/>
              <a:buFont typeface="Calibri"/>
              <a:buChar char="➢"/>
            </a:pPr>
            <a:r>
              <a:rPr b="0" i="0" lang="it" sz="1700" u="none" cap="none" strike="noStrike">
                <a:solidFill>
                  <a:srgbClr val="000000"/>
                </a:solidFill>
                <a:latin typeface="Calibri"/>
                <a:ea typeface="Calibri"/>
                <a:cs typeface="Calibri"/>
                <a:sym typeface="Calibri"/>
              </a:rPr>
              <a:t>Prima di iniziare a organizzare la vostra vita e la vostra attività</a:t>
            </a:r>
            <a:endParaRPr b="0" i="0" sz="1700" u="none" cap="none" strike="noStrike">
              <a:latin typeface="Arial"/>
              <a:ea typeface="Arial"/>
              <a:cs typeface="Arial"/>
              <a:sym typeface="Arial"/>
            </a:endParaRPr>
          </a:p>
          <a:p>
            <a:pPr indent="-273050" lvl="0" marL="342900" marR="0" rtl="0" algn="l">
              <a:lnSpc>
                <a:spcPct val="100000"/>
              </a:lnSpc>
              <a:spcBef>
                <a:spcPts val="0"/>
              </a:spcBef>
              <a:spcAft>
                <a:spcPts val="0"/>
              </a:spcAft>
              <a:buClr>
                <a:srgbClr val="000000"/>
              </a:buClr>
              <a:buSzPts val="1700"/>
              <a:buFont typeface="Calibri"/>
              <a:buChar char="➢"/>
            </a:pPr>
            <a:r>
              <a:rPr b="0" i="0" lang="it" sz="1700" u="none" cap="none" strike="noStrike">
                <a:solidFill>
                  <a:srgbClr val="000000"/>
                </a:solidFill>
                <a:latin typeface="Calibri"/>
                <a:ea typeface="Calibri"/>
                <a:cs typeface="Calibri"/>
                <a:sym typeface="Calibri"/>
              </a:rPr>
              <a:t>Quando si ha un'agenda fitta di impegni </a:t>
            </a:r>
            <a:endParaRPr b="0" i="0" sz="1700" u="none" cap="none" strike="noStrike">
              <a:latin typeface="Arial"/>
              <a:ea typeface="Arial"/>
              <a:cs typeface="Arial"/>
              <a:sym typeface="Arial"/>
            </a:endParaRPr>
          </a:p>
          <a:p>
            <a:pPr indent="-273050" lvl="0" marL="342900" marR="0" rtl="0" algn="l">
              <a:lnSpc>
                <a:spcPct val="100000"/>
              </a:lnSpc>
              <a:spcBef>
                <a:spcPts val="0"/>
              </a:spcBef>
              <a:spcAft>
                <a:spcPts val="0"/>
              </a:spcAft>
              <a:buClr>
                <a:srgbClr val="000000"/>
              </a:buClr>
              <a:buSzPts val="1700"/>
              <a:buFont typeface="Calibri"/>
              <a:buChar char="➢"/>
            </a:pPr>
            <a:r>
              <a:rPr b="0" i="0" lang="it" sz="1700" u="none" cap="none" strike="noStrike">
                <a:solidFill>
                  <a:srgbClr val="000000"/>
                </a:solidFill>
                <a:latin typeface="Calibri"/>
                <a:ea typeface="Calibri"/>
                <a:cs typeface="Calibri"/>
                <a:sym typeface="Calibri"/>
              </a:rPr>
              <a:t>Quando si è frustrati dal lavoro</a:t>
            </a:r>
            <a:endParaRPr b="0" i="0" sz="1700" u="none" cap="none" strike="noStrike">
              <a:latin typeface="Arial"/>
              <a:ea typeface="Arial"/>
              <a:cs typeface="Arial"/>
              <a:sym typeface="Arial"/>
            </a:endParaRPr>
          </a:p>
          <a:p>
            <a:pPr indent="-273050" lvl="0" marL="342900" marR="0" rtl="0" algn="l">
              <a:lnSpc>
                <a:spcPct val="100000"/>
              </a:lnSpc>
              <a:spcBef>
                <a:spcPts val="0"/>
              </a:spcBef>
              <a:spcAft>
                <a:spcPts val="0"/>
              </a:spcAft>
              <a:buClr>
                <a:srgbClr val="000000"/>
              </a:buClr>
              <a:buSzPts val="1700"/>
              <a:buFont typeface="Calibri"/>
              <a:buChar char="➢"/>
            </a:pPr>
            <a:r>
              <a:rPr b="0" i="0" lang="it" sz="1700" u="none" cap="none" strike="noStrike">
                <a:solidFill>
                  <a:srgbClr val="000000"/>
                </a:solidFill>
                <a:latin typeface="Calibri"/>
                <a:ea typeface="Calibri"/>
                <a:cs typeface="Calibri"/>
                <a:sym typeface="Calibri"/>
              </a:rPr>
              <a:t>Quando si hanno molti nuovi progetti o idee</a:t>
            </a:r>
            <a:endParaRPr b="0" i="0" sz="1700" u="none" cap="none" strike="noStrike">
              <a:latin typeface="Arial"/>
              <a:ea typeface="Arial"/>
              <a:cs typeface="Arial"/>
              <a:sym typeface="Arial"/>
            </a:endParaRPr>
          </a:p>
          <a:p>
            <a:pPr indent="-273050" lvl="0" marL="342900" marR="0" rtl="0" algn="l">
              <a:lnSpc>
                <a:spcPct val="100000"/>
              </a:lnSpc>
              <a:spcBef>
                <a:spcPts val="0"/>
              </a:spcBef>
              <a:spcAft>
                <a:spcPts val="0"/>
              </a:spcAft>
              <a:buClr>
                <a:srgbClr val="000000"/>
              </a:buClr>
              <a:buSzPts val="1700"/>
              <a:buFont typeface="Calibri"/>
              <a:buChar char="➢"/>
            </a:pPr>
            <a:r>
              <a:rPr b="0" i="0" lang="it" sz="1700" u="none" cap="none" strike="noStrike">
                <a:solidFill>
                  <a:srgbClr val="000000"/>
                </a:solidFill>
                <a:latin typeface="Calibri"/>
                <a:ea typeface="Calibri"/>
                <a:cs typeface="Calibri"/>
                <a:sym typeface="Calibri"/>
              </a:rPr>
              <a:t>Dopo una riunione importante o di ispirazione </a:t>
            </a:r>
            <a:endParaRPr b="0" i="0" sz="1700" u="none" cap="none" strike="noStrike">
              <a:latin typeface="Arial"/>
              <a:ea typeface="Arial"/>
              <a:cs typeface="Arial"/>
              <a:sym typeface="Arial"/>
            </a:endParaRPr>
          </a:p>
          <a:p>
            <a:pPr indent="-273050" lvl="0" marL="342900" marR="0" rtl="0" algn="l">
              <a:lnSpc>
                <a:spcPct val="100000"/>
              </a:lnSpc>
              <a:spcBef>
                <a:spcPts val="0"/>
              </a:spcBef>
              <a:spcAft>
                <a:spcPts val="0"/>
              </a:spcAft>
              <a:buClr>
                <a:srgbClr val="000000"/>
              </a:buClr>
              <a:buSzPts val="1700"/>
              <a:buFont typeface="Calibri"/>
              <a:buChar char="➢"/>
            </a:pPr>
            <a:r>
              <a:rPr b="0" i="0" lang="it" sz="1700" u="none" cap="none" strike="noStrike">
                <a:solidFill>
                  <a:srgbClr val="000000"/>
                </a:solidFill>
                <a:latin typeface="Calibri"/>
                <a:ea typeface="Calibri"/>
                <a:cs typeface="Calibri"/>
                <a:sym typeface="Calibri"/>
              </a:rPr>
              <a:t>Quando si pianificano i prossimi passi nel mondo degli affari</a:t>
            </a:r>
            <a:endParaRPr b="0" i="0" sz="1700" u="none" cap="none" strike="noStrike">
              <a:latin typeface="Arial"/>
              <a:ea typeface="Arial"/>
              <a:cs typeface="Arial"/>
              <a:sym typeface="Arial"/>
            </a:endParaRPr>
          </a:p>
          <a:p>
            <a:pPr indent="-273050" lvl="0" marL="342900" marR="0" rtl="0" algn="l">
              <a:lnSpc>
                <a:spcPct val="100000"/>
              </a:lnSpc>
              <a:spcBef>
                <a:spcPts val="0"/>
              </a:spcBef>
              <a:spcAft>
                <a:spcPts val="0"/>
              </a:spcAft>
              <a:buClr>
                <a:srgbClr val="000000"/>
              </a:buClr>
              <a:buSzPts val="1700"/>
              <a:buFont typeface="Calibri"/>
              <a:buChar char="➢"/>
            </a:pPr>
            <a:r>
              <a:rPr b="0" i="0" lang="it" sz="1700" u="none" cap="none" strike="noStrike">
                <a:solidFill>
                  <a:srgbClr val="000000"/>
                </a:solidFill>
                <a:latin typeface="Calibri"/>
                <a:ea typeface="Calibri"/>
                <a:cs typeface="Calibri"/>
                <a:sym typeface="Calibri"/>
              </a:rPr>
              <a:t>Dopo aver imparato qualcosa di nuovo </a:t>
            </a:r>
            <a:endParaRPr b="0" i="0" sz="1700" u="none" cap="none" strike="noStrike">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32" name="Shape 132"/>
        <p:cNvGrpSpPr/>
        <p:nvPr/>
      </p:nvGrpSpPr>
      <p:grpSpPr>
        <a:xfrm>
          <a:off x="0" y="0"/>
          <a:ext cx="0" cy="0"/>
          <a:chOff x="0" y="0"/>
          <a:chExt cx="0" cy="0"/>
        </a:xfrm>
      </p:grpSpPr>
      <p:sp>
        <p:nvSpPr>
          <p:cNvPr id="133" name="Google Shape;133;p19"/>
          <p:cNvSpPr/>
          <p:nvPr/>
        </p:nvSpPr>
        <p:spPr>
          <a:xfrm>
            <a:off x="0" y="0"/>
            <a:ext cx="9143700" cy="5143200"/>
          </a:xfrm>
          <a:prstGeom prst="rect">
            <a:avLst/>
          </a:prstGeom>
          <a:solidFill>
            <a:schemeClr val="l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34" name="Google Shape;134;p19"/>
          <p:cNvSpPr/>
          <p:nvPr/>
        </p:nvSpPr>
        <p:spPr>
          <a:xfrm>
            <a:off x="3536460" y="0"/>
            <a:ext cx="5607658" cy="5143500"/>
          </a:xfrm>
          <a:custGeom>
            <a:rect b="b" l="l" r="r" t="t"/>
            <a:pathLst>
              <a:path extrusionOk="0" h="6858000" w="7476877">
                <a:moveTo>
                  <a:pt x="637332" y="4332728"/>
                </a:moveTo>
                <a:cubicBezTo>
                  <a:pt x="637332" y="4332728"/>
                  <a:pt x="637332" y="4332728"/>
                  <a:pt x="1576347" y="4332728"/>
                </a:cubicBezTo>
                <a:cubicBezTo>
                  <a:pt x="1635163" y="4332728"/>
                  <a:pt x="1691949" y="4365681"/>
                  <a:pt x="1720345" y="4419228"/>
                </a:cubicBezTo>
                <a:cubicBezTo>
                  <a:pt x="1720345" y="4419228"/>
                  <a:pt x="1720345" y="4419228"/>
                  <a:pt x="2190864" y="5245095"/>
                </a:cubicBezTo>
                <a:cubicBezTo>
                  <a:pt x="2221287" y="5296583"/>
                  <a:pt x="2221287" y="5362488"/>
                  <a:pt x="2190864" y="5413976"/>
                </a:cubicBezTo>
                <a:cubicBezTo>
                  <a:pt x="2190864" y="5413976"/>
                  <a:pt x="2190864" y="5413976"/>
                  <a:pt x="1720345" y="6239844"/>
                </a:cubicBezTo>
                <a:cubicBezTo>
                  <a:pt x="1691949" y="6293391"/>
                  <a:pt x="1635163" y="6326343"/>
                  <a:pt x="1576347" y="6326343"/>
                </a:cubicBezTo>
                <a:cubicBezTo>
                  <a:pt x="1576347" y="6326343"/>
                  <a:pt x="1576347" y="6326343"/>
                  <a:pt x="637332" y="6326343"/>
                </a:cubicBezTo>
                <a:cubicBezTo>
                  <a:pt x="576490" y="6326343"/>
                  <a:pt x="521732" y="6293391"/>
                  <a:pt x="491309" y="6239844"/>
                </a:cubicBezTo>
                <a:cubicBezTo>
                  <a:pt x="491309" y="6239844"/>
                  <a:pt x="491309" y="6239844"/>
                  <a:pt x="22817" y="5413976"/>
                </a:cubicBezTo>
                <a:cubicBezTo>
                  <a:pt x="-7605" y="5362488"/>
                  <a:pt x="-7605" y="5296583"/>
                  <a:pt x="22817" y="5245095"/>
                </a:cubicBezTo>
                <a:cubicBezTo>
                  <a:pt x="22817" y="5245095"/>
                  <a:pt x="22817" y="5245095"/>
                  <a:pt x="491309" y="4419228"/>
                </a:cubicBezTo>
                <a:cubicBezTo>
                  <a:pt x="521732" y="4365681"/>
                  <a:pt x="576490" y="4332728"/>
                  <a:pt x="637332" y="4332728"/>
                </a:cubicBezTo>
                <a:close/>
                <a:moveTo>
                  <a:pt x="3853980" y="0"/>
                </a:moveTo>
                <a:lnTo>
                  <a:pt x="5043644" y="0"/>
                </a:lnTo>
                <a:lnTo>
                  <a:pt x="5083740" y="70378"/>
                </a:lnTo>
                <a:cubicBezTo>
                  <a:pt x="5127533" y="147245"/>
                  <a:pt x="5174639" y="229925"/>
                  <a:pt x="5225307" y="318859"/>
                </a:cubicBezTo>
                <a:cubicBezTo>
                  <a:pt x="5271897" y="397715"/>
                  <a:pt x="5271897" y="498649"/>
                  <a:pt x="5225307" y="577503"/>
                </a:cubicBezTo>
                <a:cubicBezTo>
                  <a:pt x="5225307" y="577503"/>
                  <a:pt x="5225307" y="577503"/>
                  <a:pt x="4504695" y="1842337"/>
                </a:cubicBezTo>
                <a:cubicBezTo>
                  <a:pt x="4461209" y="1924345"/>
                  <a:pt x="4374239" y="1974811"/>
                  <a:pt x="4284162" y="1974811"/>
                </a:cubicBezTo>
                <a:cubicBezTo>
                  <a:pt x="4284162" y="1974811"/>
                  <a:pt x="4284162" y="1974811"/>
                  <a:pt x="2846045" y="1974811"/>
                </a:cubicBezTo>
                <a:cubicBezTo>
                  <a:pt x="2822750" y="1974811"/>
                  <a:pt x="2800035" y="1971656"/>
                  <a:pt x="2778342" y="1965645"/>
                </a:cubicBezTo>
                <a:lnTo>
                  <a:pt x="2731777" y="1945746"/>
                </a:lnTo>
                <a:lnTo>
                  <a:pt x="2760233" y="1895581"/>
                </a:lnTo>
                <a:cubicBezTo>
                  <a:pt x="3017539" y="1441999"/>
                  <a:pt x="3346890" y="861413"/>
                  <a:pt x="3768459" y="118263"/>
                </a:cubicBezTo>
                <a:cubicBezTo>
                  <a:pt x="3784101" y="90729"/>
                  <a:pt x="3801308" y="64519"/>
                  <a:pt x="3819932" y="39732"/>
                </a:cubicBezTo>
                <a:close/>
                <a:moveTo>
                  <a:pt x="1880237" y="0"/>
                </a:moveTo>
                <a:lnTo>
                  <a:pt x="2102124" y="0"/>
                </a:lnTo>
                <a:lnTo>
                  <a:pt x="2086946" y="26756"/>
                </a:lnTo>
                <a:cubicBezTo>
                  <a:pt x="1911773" y="335552"/>
                  <a:pt x="1911773" y="335552"/>
                  <a:pt x="1911773" y="335552"/>
                </a:cubicBezTo>
                <a:cubicBezTo>
                  <a:pt x="1865182" y="414408"/>
                  <a:pt x="1865182" y="515344"/>
                  <a:pt x="1911773" y="594199"/>
                </a:cubicBezTo>
                <a:cubicBezTo>
                  <a:pt x="2629280" y="1859030"/>
                  <a:pt x="2629280" y="1859030"/>
                  <a:pt x="2629280" y="1859030"/>
                </a:cubicBezTo>
                <a:cubicBezTo>
                  <a:pt x="2652576" y="1900035"/>
                  <a:pt x="2685189" y="1933154"/>
                  <a:pt x="2723627" y="1956020"/>
                </a:cubicBezTo>
                <a:lnTo>
                  <a:pt x="2734544" y="1960685"/>
                </a:lnTo>
                <a:lnTo>
                  <a:pt x="2676021" y="2063851"/>
                </a:lnTo>
                <a:lnTo>
                  <a:pt x="2632495" y="2140578"/>
                </a:lnTo>
                <a:lnTo>
                  <a:pt x="2677641" y="2159871"/>
                </a:lnTo>
                <a:cubicBezTo>
                  <a:pt x="2702113" y="2166652"/>
                  <a:pt x="2727732" y="2170210"/>
                  <a:pt x="2754009" y="2170210"/>
                </a:cubicBezTo>
                <a:cubicBezTo>
                  <a:pt x="4376198" y="2170210"/>
                  <a:pt x="4376198" y="2170210"/>
                  <a:pt x="4376198" y="2170210"/>
                </a:cubicBezTo>
                <a:cubicBezTo>
                  <a:pt x="4477805" y="2170210"/>
                  <a:pt x="4575904" y="2113286"/>
                  <a:pt x="4624956" y="2020780"/>
                </a:cubicBezTo>
                <a:cubicBezTo>
                  <a:pt x="5437803" y="594055"/>
                  <a:pt x="5437803" y="594055"/>
                  <a:pt x="5437803" y="594055"/>
                </a:cubicBezTo>
                <a:cubicBezTo>
                  <a:pt x="5490358" y="505109"/>
                  <a:pt x="5490358" y="391256"/>
                  <a:pt x="5437803" y="302307"/>
                </a:cubicBezTo>
                <a:cubicBezTo>
                  <a:pt x="5387000" y="213137"/>
                  <a:pt x="5339373" y="129540"/>
                  <a:pt x="5294722" y="51168"/>
                </a:cubicBezTo>
                <a:lnTo>
                  <a:pt x="5265570" y="0"/>
                </a:lnTo>
                <a:lnTo>
                  <a:pt x="7476877" y="0"/>
                </a:lnTo>
                <a:lnTo>
                  <a:pt x="7476877" y="6858000"/>
                </a:lnTo>
                <a:lnTo>
                  <a:pt x="3343303" y="6858000"/>
                </a:lnTo>
                <a:lnTo>
                  <a:pt x="3297958" y="6778065"/>
                </a:lnTo>
                <a:cubicBezTo>
                  <a:pt x="3015657" y="6280421"/>
                  <a:pt x="2563976" y="5484189"/>
                  <a:pt x="1841286" y="4210218"/>
                </a:cubicBezTo>
                <a:cubicBezTo>
                  <a:pt x="1716144" y="3998418"/>
                  <a:pt x="1716144" y="3727316"/>
                  <a:pt x="1841286" y="3515516"/>
                </a:cubicBezTo>
                <a:cubicBezTo>
                  <a:pt x="1841286" y="3515516"/>
                  <a:pt x="1841286" y="3515516"/>
                  <a:pt x="2556859" y="2254092"/>
                </a:cubicBezTo>
                <a:lnTo>
                  <a:pt x="2617166" y="2147787"/>
                </a:lnTo>
                <a:lnTo>
                  <a:pt x="2615044" y="2146880"/>
                </a:lnTo>
                <a:cubicBezTo>
                  <a:pt x="2571686" y="2121084"/>
                  <a:pt x="2534897" y="2083728"/>
                  <a:pt x="2508620" y="2037473"/>
                </a:cubicBezTo>
                <a:cubicBezTo>
                  <a:pt x="2508620" y="2037473"/>
                  <a:pt x="2508620" y="2037473"/>
                  <a:pt x="1699276" y="610749"/>
                </a:cubicBezTo>
                <a:cubicBezTo>
                  <a:pt x="1646720" y="521803"/>
                  <a:pt x="1646720" y="407950"/>
                  <a:pt x="1699276" y="319000"/>
                </a:cubicBezTo>
                <a:cubicBezTo>
                  <a:pt x="1699276" y="319000"/>
                  <a:pt x="1699276" y="319000"/>
                  <a:pt x="1843322" y="65075"/>
                </a:cubicBezTo>
                <a:close/>
              </a:path>
            </a:pathLst>
          </a:custGeom>
          <a:solidFill>
            <a:srgbClr val="7F7F7F">
              <a:alpha val="14900"/>
            </a:srgbClr>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35" name="Google Shape;135;p19"/>
          <p:cNvSpPr txBox="1"/>
          <p:nvPr>
            <p:ph idx="4294967295" type="title"/>
          </p:nvPr>
        </p:nvSpPr>
        <p:spPr>
          <a:xfrm>
            <a:off x="1252976" y="420934"/>
            <a:ext cx="7890900" cy="4476600"/>
          </a:xfrm>
          <a:prstGeom prst="rect">
            <a:avLst/>
          </a:prstGeom>
          <a:noFill/>
          <a:ln>
            <a:noFill/>
          </a:ln>
        </p:spPr>
        <p:txBody>
          <a:bodyPr anchorCtr="0" anchor="t" bIns="34275" lIns="68575" spcFirstLastPara="1" rIns="68575" wrap="square" tIns="34275">
            <a:normAutofit/>
          </a:bodyPr>
          <a:lstStyle/>
          <a:p>
            <a:pPr indent="0" lvl="0" marL="0" marR="0" rtl="0" algn="l">
              <a:lnSpc>
                <a:spcPct val="90000"/>
              </a:lnSpc>
              <a:spcBef>
                <a:spcPts val="0"/>
              </a:spcBef>
              <a:spcAft>
                <a:spcPts val="0"/>
              </a:spcAft>
              <a:buClr>
                <a:srgbClr val="222222"/>
              </a:buClr>
              <a:buSzPts val="2100"/>
              <a:buFont typeface="Calibri"/>
              <a:buNone/>
            </a:pPr>
            <a:r>
              <a:rPr b="1" i="0" lang="it" sz="2100" u="none" cap="none" strike="noStrike">
                <a:solidFill>
                  <a:srgbClr val="222222"/>
                </a:solidFill>
                <a:latin typeface="Calibri"/>
                <a:ea typeface="Calibri"/>
                <a:cs typeface="Calibri"/>
                <a:sym typeface="Calibri"/>
              </a:rPr>
              <a:t> Suggerimenti per </a:t>
            </a:r>
            <a:r>
              <a:rPr b="1" lang="it" sz="2100">
                <a:solidFill>
                  <a:srgbClr val="222222"/>
                </a:solidFill>
                <a:latin typeface="Calibri"/>
                <a:ea typeface="Calibri"/>
                <a:cs typeface="Calibri"/>
                <a:sym typeface="Calibri"/>
              </a:rPr>
              <a:t>svuotare la mente</a:t>
            </a:r>
            <a:br>
              <a:rPr b="0" i="0" lang="it" sz="1400" u="none" cap="none" strike="noStrike"/>
            </a:br>
            <a:br>
              <a:rPr b="0" i="0" lang="it" sz="1400" u="none" cap="none" strike="noStrike"/>
            </a:br>
            <a:br>
              <a:rPr b="0" i="0" lang="it" sz="1400" u="none" cap="none" strike="noStrike"/>
            </a:br>
            <a:br>
              <a:rPr b="0" i="0" lang="it" sz="1400" u="none" cap="none" strike="noStrike"/>
            </a:br>
            <a:endParaRPr b="0" i="0" sz="2100" u="none" cap="none" strike="noStrike">
              <a:solidFill>
                <a:srgbClr val="000000"/>
              </a:solidFill>
              <a:latin typeface="Arial"/>
              <a:ea typeface="Arial"/>
              <a:cs typeface="Arial"/>
              <a:sym typeface="Arial"/>
            </a:endParaRPr>
          </a:p>
        </p:txBody>
      </p:sp>
      <p:grpSp>
        <p:nvGrpSpPr>
          <p:cNvPr id="136" name="Google Shape;136;p19"/>
          <p:cNvGrpSpPr/>
          <p:nvPr/>
        </p:nvGrpSpPr>
        <p:grpSpPr>
          <a:xfrm>
            <a:off x="331560" y="420930"/>
            <a:ext cx="845911" cy="635310"/>
            <a:chOff x="442080" y="561240"/>
            <a:chExt cx="1127881" cy="847080"/>
          </a:xfrm>
        </p:grpSpPr>
        <p:sp>
          <p:nvSpPr>
            <p:cNvPr id="137" name="Google Shape;137;p19"/>
            <p:cNvSpPr/>
            <p:nvPr/>
          </p:nvSpPr>
          <p:spPr>
            <a:xfrm>
              <a:off x="442080" y="813240"/>
              <a:ext cx="675000" cy="595080"/>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rgbClr val="000000"/>
              </a:solidFill>
              <a:prstDash val="solid"/>
              <a:round/>
              <a:headEnd len="sm" w="sm" type="none"/>
              <a:tailEnd len="sm" w="sm" type="none"/>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38" name="Google Shape;138;p19"/>
            <p:cNvSpPr/>
            <p:nvPr/>
          </p:nvSpPr>
          <p:spPr>
            <a:xfrm>
              <a:off x="1019880" y="561240"/>
              <a:ext cx="550081" cy="484921"/>
            </a:xfrm>
            <a:custGeom>
              <a:rect b="b" l="l" r="r" t="t"/>
              <a:pathLst>
                <a:path extrusionOk="0" h="692" w="785">
                  <a:moveTo>
                    <a:pt x="225" y="692"/>
                  </a:moveTo>
                  <a:cubicBezTo>
                    <a:pt x="207" y="692"/>
                    <a:pt x="185" y="680"/>
                    <a:pt x="177" y="665"/>
                  </a:cubicBezTo>
                  <a:cubicBezTo>
                    <a:pt x="9" y="374"/>
                    <a:pt x="9" y="374"/>
                    <a:pt x="9" y="374"/>
                  </a:cubicBezTo>
                  <a:cubicBezTo>
                    <a:pt x="0" y="358"/>
                    <a:pt x="0" y="334"/>
                    <a:pt x="9" y="318"/>
                  </a:cubicBezTo>
                  <a:cubicBezTo>
                    <a:pt x="177" y="27"/>
                    <a:pt x="177" y="27"/>
                    <a:pt x="177" y="27"/>
                  </a:cubicBezTo>
                  <a:cubicBezTo>
                    <a:pt x="185" y="12"/>
                    <a:pt x="207" y="0"/>
                    <a:pt x="225" y="0"/>
                  </a:cubicBezTo>
                  <a:cubicBezTo>
                    <a:pt x="561" y="0"/>
                    <a:pt x="561" y="0"/>
                    <a:pt x="561" y="0"/>
                  </a:cubicBezTo>
                  <a:cubicBezTo>
                    <a:pt x="578" y="0"/>
                    <a:pt x="600" y="12"/>
                    <a:pt x="609" y="27"/>
                  </a:cubicBezTo>
                  <a:cubicBezTo>
                    <a:pt x="777" y="318"/>
                    <a:pt x="777" y="318"/>
                    <a:pt x="777" y="318"/>
                  </a:cubicBezTo>
                  <a:cubicBezTo>
                    <a:pt x="785" y="334"/>
                    <a:pt x="785" y="358"/>
                    <a:pt x="777" y="374"/>
                  </a:cubicBezTo>
                  <a:cubicBezTo>
                    <a:pt x="609" y="665"/>
                    <a:pt x="609" y="665"/>
                    <a:pt x="609" y="665"/>
                  </a:cubicBezTo>
                  <a:cubicBezTo>
                    <a:pt x="600" y="680"/>
                    <a:pt x="578" y="692"/>
                    <a:pt x="561" y="692"/>
                  </a:cubicBezTo>
                  <a:lnTo>
                    <a:pt x="225" y="692"/>
                  </a:lnTo>
                  <a:close/>
                </a:path>
              </a:pathLst>
            </a:custGeom>
            <a:noFill/>
            <a:ln cap="flat" cmpd="sng" w="28575">
              <a:solidFill>
                <a:srgbClr val="000000"/>
              </a:solidFill>
              <a:prstDash val="solid"/>
              <a:round/>
              <a:headEnd len="sm" w="sm" type="none"/>
              <a:tailEnd len="sm" w="sm" type="none"/>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grpSp>
      <p:sp>
        <p:nvSpPr>
          <p:cNvPr id="139" name="Google Shape;139;p19"/>
          <p:cNvSpPr/>
          <p:nvPr/>
        </p:nvSpPr>
        <p:spPr>
          <a:xfrm>
            <a:off x="3708990" y="380160"/>
            <a:ext cx="4957200" cy="1144800"/>
          </a:xfrm>
          <a:prstGeom prst="rect">
            <a:avLst/>
          </a:prstGeom>
          <a:no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pic>
        <p:nvPicPr>
          <p:cNvPr descr="Logotipo&#10;&#10;Descripción generada automáticamente" id="140" name="Google Shape;140;p19"/>
          <p:cNvPicPr preferRelativeResize="0"/>
          <p:nvPr/>
        </p:nvPicPr>
        <p:blipFill rotWithShape="1">
          <a:blip r:embed="rId3">
            <a:alphaModFix/>
          </a:blip>
          <a:srcRect b="0" l="0" r="0" t="0"/>
          <a:stretch/>
        </p:blipFill>
        <p:spPr>
          <a:xfrm>
            <a:off x="7851870" y="4518450"/>
            <a:ext cx="1021951" cy="359910"/>
          </a:xfrm>
          <a:prstGeom prst="rect">
            <a:avLst/>
          </a:prstGeom>
          <a:noFill/>
          <a:ln>
            <a:noFill/>
          </a:ln>
        </p:spPr>
      </p:pic>
      <p:sp>
        <p:nvSpPr>
          <p:cNvPr id="141" name="Google Shape;141;p19"/>
          <p:cNvSpPr/>
          <p:nvPr/>
        </p:nvSpPr>
        <p:spPr>
          <a:xfrm>
            <a:off x="3028860" y="3663630"/>
            <a:ext cx="5390700" cy="968700"/>
          </a:xfrm>
          <a:prstGeom prst="rect">
            <a:avLst/>
          </a:prstGeom>
          <a:no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42" name="Google Shape;142;p19"/>
          <p:cNvSpPr/>
          <p:nvPr/>
        </p:nvSpPr>
        <p:spPr>
          <a:xfrm>
            <a:off x="1177740" y="1525230"/>
            <a:ext cx="6977100" cy="1645800"/>
          </a:xfrm>
          <a:prstGeom prst="rect">
            <a:avLst/>
          </a:prstGeom>
          <a:noFill/>
          <a:ln>
            <a:noFill/>
          </a:ln>
        </p:spPr>
        <p:txBody>
          <a:bodyPr anchorCtr="0" anchor="t" bIns="68575" lIns="68575" spcFirstLastPara="1" rIns="68575" wrap="square" tIns="68575">
            <a:noAutofit/>
          </a:bodyPr>
          <a:lstStyle/>
          <a:p>
            <a:pPr indent="0" lvl="0" marL="0" marR="0" rtl="0" algn="l">
              <a:lnSpc>
                <a:spcPct val="100000"/>
              </a:lnSpc>
              <a:spcBef>
                <a:spcPts val="0"/>
              </a:spcBef>
              <a:spcAft>
                <a:spcPts val="0"/>
              </a:spcAft>
              <a:buSzPts val="1400"/>
              <a:buFont typeface="Arial"/>
              <a:buNone/>
            </a:pPr>
            <a:r>
              <a:t/>
            </a:r>
            <a:endParaRPr b="0" i="0" sz="1400" u="none" cap="none" strike="noStrike">
              <a:latin typeface="Arial"/>
              <a:ea typeface="Arial"/>
              <a:cs typeface="Arial"/>
              <a:sym typeface="Arial"/>
            </a:endParaRPr>
          </a:p>
          <a:p>
            <a:pPr indent="-273050" lvl="0" marL="342900" marR="0" rtl="0" algn="l">
              <a:lnSpc>
                <a:spcPct val="100000"/>
              </a:lnSpc>
              <a:spcBef>
                <a:spcPts val="0"/>
              </a:spcBef>
              <a:spcAft>
                <a:spcPts val="0"/>
              </a:spcAft>
              <a:buClr>
                <a:srgbClr val="000000"/>
              </a:buClr>
              <a:buSzPts val="1700"/>
              <a:buFont typeface="Calibri"/>
              <a:buAutoNum type="arabicPeriod"/>
            </a:pPr>
            <a:r>
              <a:rPr b="0" i="0" lang="it" sz="1700" u="none" cap="none" strike="noStrike">
                <a:solidFill>
                  <a:srgbClr val="000000"/>
                </a:solidFill>
                <a:latin typeface="Calibri"/>
                <a:ea typeface="Calibri"/>
                <a:cs typeface="Calibri"/>
                <a:sym typeface="Calibri"/>
              </a:rPr>
              <a:t>Prendete un foglio di carta e scrivete tutto quello che vi viene in mente.</a:t>
            </a:r>
            <a:endParaRPr b="0" i="0" sz="1700" u="none" cap="none" strike="noStrike">
              <a:latin typeface="Arial"/>
              <a:ea typeface="Arial"/>
              <a:cs typeface="Arial"/>
              <a:sym typeface="Arial"/>
            </a:endParaRPr>
          </a:p>
          <a:p>
            <a:pPr indent="-273050" lvl="0" marL="342900" marR="0" rtl="0" algn="l">
              <a:lnSpc>
                <a:spcPct val="100000"/>
              </a:lnSpc>
              <a:spcBef>
                <a:spcPts val="0"/>
              </a:spcBef>
              <a:spcAft>
                <a:spcPts val="0"/>
              </a:spcAft>
              <a:buClr>
                <a:srgbClr val="000000"/>
              </a:buClr>
              <a:buSzPts val="1700"/>
              <a:buFont typeface="Calibri"/>
              <a:buAutoNum type="arabicPeriod"/>
            </a:pPr>
            <a:r>
              <a:rPr b="0" i="0" lang="it" sz="1700" u="none" cap="none" strike="noStrike">
                <a:solidFill>
                  <a:srgbClr val="000000"/>
                </a:solidFill>
                <a:latin typeface="Calibri"/>
                <a:ea typeface="Calibri"/>
                <a:cs typeface="Calibri"/>
                <a:sym typeface="Calibri"/>
              </a:rPr>
              <a:t>Scar</a:t>
            </a:r>
            <a:r>
              <a:rPr lang="it" sz="1700">
                <a:latin typeface="Calibri"/>
                <a:ea typeface="Calibri"/>
                <a:cs typeface="Calibri"/>
                <a:sym typeface="Calibri"/>
              </a:rPr>
              <a:t>icare i pensieri</a:t>
            </a:r>
            <a:r>
              <a:rPr b="0" i="0" lang="it" sz="1700" u="none" cap="none" strike="noStrike">
                <a:solidFill>
                  <a:srgbClr val="000000"/>
                </a:solidFill>
                <a:latin typeface="Calibri"/>
                <a:ea typeface="Calibri"/>
                <a:cs typeface="Calibri"/>
                <a:sym typeface="Calibri"/>
              </a:rPr>
              <a:t> sul telefono (appunti)</a:t>
            </a:r>
            <a:endParaRPr b="0" i="0" sz="1700" u="none" cap="none" strike="noStrike">
              <a:latin typeface="Arial"/>
              <a:ea typeface="Arial"/>
              <a:cs typeface="Arial"/>
              <a:sym typeface="Arial"/>
            </a:endParaRPr>
          </a:p>
          <a:p>
            <a:pPr indent="-273050" lvl="0" marL="342900" marR="0" rtl="0" algn="l">
              <a:lnSpc>
                <a:spcPct val="100000"/>
              </a:lnSpc>
              <a:spcBef>
                <a:spcPts val="0"/>
              </a:spcBef>
              <a:spcAft>
                <a:spcPts val="0"/>
              </a:spcAft>
              <a:buClr>
                <a:srgbClr val="000000"/>
              </a:buClr>
              <a:buSzPts val="1700"/>
              <a:buFont typeface="Calibri"/>
              <a:buAutoNum type="arabicPeriod"/>
            </a:pPr>
            <a:r>
              <a:rPr b="0" i="0" lang="it" sz="1700" u="none" cap="none" strike="noStrike">
                <a:solidFill>
                  <a:srgbClr val="000000"/>
                </a:solidFill>
                <a:latin typeface="Calibri"/>
                <a:ea typeface="Calibri"/>
                <a:cs typeface="Calibri"/>
                <a:sym typeface="Calibri"/>
              </a:rPr>
              <a:t>Mind-mapping: disegnare una rappresentazione visiva dei propri pensieri</a:t>
            </a:r>
            <a:endParaRPr b="0" i="0" sz="1700" u="none" cap="none" strike="noStrike">
              <a:latin typeface="Arial"/>
              <a:ea typeface="Arial"/>
              <a:cs typeface="Arial"/>
              <a:sym typeface="Arial"/>
            </a:endParaRPr>
          </a:p>
          <a:p>
            <a:pPr indent="-273050" lvl="0" marL="342900" marR="0" rtl="0" algn="l">
              <a:lnSpc>
                <a:spcPct val="100000"/>
              </a:lnSpc>
              <a:spcBef>
                <a:spcPts val="0"/>
              </a:spcBef>
              <a:spcAft>
                <a:spcPts val="0"/>
              </a:spcAft>
              <a:buClr>
                <a:srgbClr val="000000"/>
              </a:buClr>
              <a:buSzPts val="1700"/>
              <a:buFont typeface="Calibri"/>
              <a:buAutoNum type="arabicPeriod"/>
            </a:pPr>
            <a:r>
              <a:rPr b="0" i="0" lang="it" sz="1700" u="none" cap="none" strike="noStrike">
                <a:solidFill>
                  <a:srgbClr val="000000"/>
                </a:solidFill>
                <a:latin typeface="Calibri"/>
                <a:ea typeface="Calibri"/>
                <a:cs typeface="Calibri"/>
                <a:sym typeface="Calibri"/>
              </a:rPr>
              <a:t>Scrivete i vostri pensieri e salvateli sul computer, oppure utilizzate software come </a:t>
            </a:r>
            <a:r>
              <a:rPr b="0" i="0" lang="it" sz="1700" u="sng" cap="none" strike="noStrike">
                <a:solidFill>
                  <a:srgbClr val="0563C1"/>
                </a:solidFill>
                <a:latin typeface="Calibri"/>
                <a:ea typeface="Calibri"/>
                <a:cs typeface="Calibri"/>
                <a:sym typeface="Calibri"/>
                <a:hlinkClick r:id="rId4">
                  <a:extLst>
                    <a:ext uri="{A12FA001-AC4F-418D-AE19-62706E023703}">
                      <ahyp:hlinkClr val="tx"/>
                    </a:ext>
                  </a:extLst>
                </a:hlinkClick>
              </a:rPr>
              <a:t>Google Docs</a:t>
            </a:r>
            <a:r>
              <a:rPr b="0" i="0" lang="it" sz="1700" u="none" cap="none" strike="noStrike">
                <a:solidFill>
                  <a:srgbClr val="000000"/>
                </a:solidFill>
                <a:latin typeface="Calibri"/>
                <a:ea typeface="Calibri"/>
                <a:cs typeface="Calibri"/>
                <a:sym typeface="Calibri"/>
              </a:rPr>
              <a:t>, </a:t>
            </a:r>
            <a:r>
              <a:rPr b="0" i="0" lang="it" sz="1700" u="sng" cap="none" strike="noStrike">
                <a:solidFill>
                  <a:srgbClr val="0563C1"/>
                </a:solidFill>
                <a:latin typeface="Calibri"/>
                <a:ea typeface="Calibri"/>
                <a:cs typeface="Calibri"/>
                <a:sym typeface="Calibri"/>
                <a:hlinkClick r:id="rId5">
                  <a:extLst>
                    <a:ext uri="{A12FA001-AC4F-418D-AE19-62706E023703}">
                      <ahyp:hlinkClr val="tx"/>
                    </a:ext>
                  </a:extLst>
                </a:hlinkClick>
              </a:rPr>
              <a:t>Evernote </a:t>
            </a:r>
            <a:r>
              <a:rPr b="0" i="0" lang="it" sz="1700" u="none" cap="none" strike="noStrike">
                <a:solidFill>
                  <a:srgbClr val="000000"/>
                </a:solidFill>
                <a:latin typeface="Calibri"/>
                <a:ea typeface="Calibri"/>
                <a:cs typeface="Calibri"/>
                <a:sym typeface="Calibri"/>
              </a:rPr>
              <a:t>o </a:t>
            </a:r>
            <a:r>
              <a:rPr b="0" i="0" lang="it" sz="1700" u="sng" cap="none" strike="noStrike">
                <a:solidFill>
                  <a:srgbClr val="0563C1"/>
                </a:solidFill>
                <a:latin typeface="Calibri"/>
                <a:ea typeface="Calibri"/>
                <a:cs typeface="Calibri"/>
                <a:sym typeface="Calibri"/>
                <a:hlinkClick r:id="rId6">
                  <a:extLst>
                    <a:ext uri="{A12FA001-AC4F-418D-AE19-62706E023703}">
                      <ahyp:hlinkClr val="tx"/>
                    </a:ext>
                  </a:extLst>
                </a:hlinkClick>
              </a:rPr>
              <a:t>Notion.</a:t>
            </a:r>
            <a:endParaRPr b="0" i="0" sz="1700" u="none" cap="none" strike="noStrike">
              <a:latin typeface="Arial"/>
              <a:ea typeface="Arial"/>
              <a:cs typeface="Arial"/>
              <a:sym typeface="Arial"/>
            </a:endParaRPr>
          </a:p>
        </p:txBody>
      </p:sp>
      <p:pic>
        <p:nvPicPr>
          <p:cNvPr id="143" name="Google Shape;143;p19"/>
          <p:cNvPicPr preferRelativeResize="0"/>
          <p:nvPr/>
        </p:nvPicPr>
        <p:blipFill rotWithShape="1">
          <a:blip r:embed="rId7">
            <a:alphaModFix/>
          </a:blip>
          <a:srcRect b="0" l="16860" r="0" t="29123"/>
          <a:stretch/>
        </p:blipFill>
        <p:spPr>
          <a:xfrm>
            <a:off x="402570" y="4032990"/>
            <a:ext cx="2798817" cy="102843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47" name="Shape 147"/>
        <p:cNvGrpSpPr/>
        <p:nvPr/>
      </p:nvGrpSpPr>
      <p:grpSpPr>
        <a:xfrm>
          <a:off x="0" y="0"/>
          <a:ext cx="0" cy="0"/>
          <a:chOff x="0" y="0"/>
          <a:chExt cx="0" cy="0"/>
        </a:xfrm>
      </p:grpSpPr>
      <p:sp>
        <p:nvSpPr>
          <p:cNvPr id="148" name="Google Shape;148;p20"/>
          <p:cNvSpPr/>
          <p:nvPr/>
        </p:nvSpPr>
        <p:spPr>
          <a:xfrm>
            <a:off x="2160" y="0"/>
            <a:ext cx="9141300" cy="5143200"/>
          </a:xfrm>
          <a:prstGeom prst="rect">
            <a:avLst/>
          </a:prstGeom>
          <a:solidFill>
            <a:schemeClr val="lt1"/>
          </a:solid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49" name="Google Shape;149;p20"/>
          <p:cNvSpPr/>
          <p:nvPr/>
        </p:nvSpPr>
        <p:spPr>
          <a:xfrm flipH="1" rot="10800000">
            <a:off x="-270" y="0"/>
            <a:ext cx="5654921" cy="5143500"/>
          </a:xfrm>
          <a:custGeom>
            <a:rect b="b" l="l" r="r" t="t"/>
            <a:pathLst>
              <a:path extrusionOk="0" h="6858000" w="7539895">
                <a:moveTo>
                  <a:pt x="7539895" y="6858000"/>
                </a:moveTo>
                <a:lnTo>
                  <a:pt x="0" y="6858000"/>
                </a:lnTo>
                <a:lnTo>
                  <a:pt x="0" y="0"/>
                </a:lnTo>
                <a:lnTo>
                  <a:pt x="4363741" y="0"/>
                </a:lnTo>
                <a:close/>
              </a:path>
            </a:pathLst>
          </a:custGeom>
          <a:solidFill>
            <a:srgbClr val="262626">
              <a:alpha val="68630"/>
            </a:srgbClr>
          </a:solidFill>
          <a:ln>
            <a:noFill/>
          </a:ln>
        </p:spPr>
      </p:sp>
      <p:sp>
        <p:nvSpPr>
          <p:cNvPr id="150" name="Google Shape;150;p20"/>
          <p:cNvSpPr/>
          <p:nvPr/>
        </p:nvSpPr>
        <p:spPr>
          <a:xfrm flipH="1" rot="10800000">
            <a:off x="0" y="0"/>
            <a:ext cx="5319739" cy="5143500"/>
          </a:xfrm>
          <a:custGeom>
            <a:rect b="b" l="l" r="r" t="t"/>
            <a:pathLst>
              <a:path extrusionOk="0" h="6858000" w="7092985">
                <a:moveTo>
                  <a:pt x="7092985" y="6858000"/>
                </a:moveTo>
                <a:lnTo>
                  <a:pt x="0" y="6858000"/>
                </a:lnTo>
                <a:lnTo>
                  <a:pt x="0" y="0"/>
                </a:lnTo>
                <a:lnTo>
                  <a:pt x="3916831" y="0"/>
                </a:lnTo>
                <a:close/>
              </a:path>
            </a:pathLst>
          </a:custGeom>
          <a:solidFill>
            <a:srgbClr val="262626"/>
          </a:solidFill>
          <a:ln>
            <a:noFill/>
          </a:ln>
        </p:spPr>
      </p:sp>
      <p:sp>
        <p:nvSpPr>
          <p:cNvPr id="151" name="Google Shape;151;p20"/>
          <p:cNvSpPr txBox="1"/>
          <p:nvPr>
            <p:ph idx="4294967295" type="title"/>
          </p:nvPr>
        </p:nvSpPr>
        <p:spPr>
          <a:xfrm>
            <a:off x="628560" y="273780"/>
            <a:ext cx="4147200" cy="993900"/>
          </a:xfrm>
          <a:prstGeom prst="rect">
            <a:avLst/>
          </a:prstGeom>
          <a:noFill/>
          <a:ln>
            <a:noFill/>
          </a:ln>
        </p:spPr>
        <p:txBody>
          <a:bodyPr anchorCtr="0" anchor="ctr" bIns="34275" lIns="68575" spcFirstLastPara="1" rIns="68575" wrap="square" tIns="34275">
            <a:normAutofit/>
          </a:bodyPr>
          <a:lstStyle/>
          <a:p>
            <a:pPr indent="0" lvl="0" marL="0" marR="0" rtl="0" algn="l">
              <a:lnSpc>
                <a:spcPct val="90000"/>
              </a:lnSpc>
              <a:spcBef>
                <a:spcPts val="0"/>
              </a:spcBef>
              <a:spcAft>
                <a:spcPts val="0"/>
              </a:spcAft>
              <a:buSzPts val="1400"/>
              <a:buFont typeface="Arial"/>
              <a:buNone/>
            </a:pPr>
            <a:br>
              <a:rPr b="0" i="0" lang="it" sz="1400" u="none" cap="none" strike="noStrike"/>
            </a:br>
            <a:r>
              <a:rPr b="1" i="0" lang="it" sz="1100" u="none" cap="none" strike="noStrike">
                <a:solidFill>
                  <a:srgbClr val="FFFFFF"/>
                </a:solidFill>
                <a:latin typeface="Calibri"/>
                <a:ea typeface="Calibri"/>
                <a:cs typeface="Calibri"/>
                <a:sym typeface="Calibri"/>
              </a:rPr>
              <a:t> </a:t>
            </a:r>
            <a:br>
              <a:rPr b="0" i="0" lang="it" sz="1400" u="none" cap="none" strike="noStrike"/>
            </a:br>
            <a:r>
              <a:rPr b="1" i="0" lang="it" sz="1100" u="none" cap="none" strike="noStrike">
                <a:solidFill>
                  <a:srgbClr val="FFFFFF"/>
                </a:solidFill>
                <a:latin typeface="Calibri"/>
                <a:ea typeface="Calibri"/>
                <a:cs typeface="Calibri"/>
                <a:sym typeface="Calibri"/>
              </a:rPr>
              <a:t> </a:t>
            </a:r>
            <a:br>
              <a:rPr b="0" i="0" lang="it" sz="1400" u="none" cap="none" strike="noStrike"/>
            </a:br>
            <a:endParaRPr b="0" i="0" sz="1100" u="none" cap="none" strike="noStrike">
              <a:solidFill>
                <a:srgbClr val="000000"/>
              </a:solidFill>
              <a:latin typeface="Arial"/>
              <a:ea typeface="Arial"/>
              <a:cs typeface="Arial"/>
              <a:sym typeface="Arial"/>
            </a:endParaRPr>
          </a:p>
        </p:txBody>
      </p:sp>
      <p:sp>
        <p:nvSpPr>
          <p:cNvPr id="152" name="Google Shape;152;p20"/>
          <p:cNvSpPr/>
          <p:nvPr/>
        </p:nvSpPr>
        <p:spPr>
          <a:xfrm>
            <a:off x="4906170" y="2268270"/>
            <a:ext cx="4046400" cy="395100"/>
          </a:xfrm>
          <a:prstGeom prst="rect">
            <a:avLst/>
          </a:prstGeom>
          <a:noFill/>
          <a:ln>
            <a:noFill/>
          </a:ln>
        </p:spPr>
        <p:txBody>
          <a:bodyPr anchorCtr="0" anchor="t" bIns="34275" lIns="68575" spcFirstLastPara="1" rIns="68575" wrap="square" tIns="34275">
            <a:noAutofit/>
          </a:bodyPr>
          <a:lstStyle/>
          <a:p>
            <a:pPr indent="0" lvl="0" marL="88900" marR="0" rtl="0" algn="l">
              <a:lnSpc>
                <a:spcPct val="90000"/>
              </a:lnSpc>
              <a:spcBef>
                <a:spcPts val="0"/>
              </a:spcBef>
              <a:spcAft>
                <a:spcPts val="0"/>
              </a:spcAft>
              <a:buClr>
                <a:srgbClr val="000000"/>
              </a:buClr>
              <a:buSzPts val="2400"/>
              <a:buFont typeface="Calibri"/>
              <a:buNone/>
            </a:pPr>
            <a:r>
              <a:rPr b="1" i="0" lang="it" sz="2400" u="none" cap="none" strike="noStrike">
                <a:solidFill>
                  <a:srgbClr val="000000"/>
                </a:solidFill>
                <a:latin typeface="Calibri"/>
                <a:ea typeface="Calibri"/>
                <a:cs typeface="Calibri"/>
                <a:sym typeface="Calibri"/>
              </a:rPr>
              <a:t>Modello di contenuto </a:t>
            </a:r>
            <a:endParaRPr b="0" i="0" sz="2400" u="none" cap="none" strike="noStrike">
              <a:latin typeface="Arial"/>
              <a:ea typeface="Arial"/>
              <a:cs typeface="Arial"/>
              <a:sym typeface="Arial"/>
            </a:endParaRPr>
          </a:p>
        </p:txBody>
      </p:sp>
      <p:pic>
        <p:nvPicPr>
          <p:cNvPr descr="Interfaz de usuario gráfica, Texto&#10;&#10;Descripción generada automáticamente" id="153" name="Google Shape;153;p20"/>
          <p:cNvPicPr preferRelativeResize="0"/>
          <p:nvPr/>
        </p:nvPicPr>
        <p:blipFill rotWithShape="1">
          <a:blip r:embed="rId3">
            <a:alphaModFix/>
          </a:blip>
          <a:srcRect b="0" l="0" r="0" t="0"/>
          <a:stretch/>
        </p:blipFill>
        <p:spPr>
          <a:xfrm>
            <a:off x="6662790" y="4376970"/>
            <a:ext cx="2096820" cy="571050"/>
          </a:xfrm>
          <a:prstGeom prst="rect">
            <a:avLst/>
          </a:prstGeom>
          <a:noFill/>
          <a:ln>
            <a:noFill/>
          </a:ln>
        </p:spPr>
      </p:pic>
      <p:pic>
        <p:nvPicPr>
          <p:cNvPr descr="Logotipo&#10;&#10;Descripción generada automáticamente" id="154" name="Google Shape;154;p20"/>
          <p:cNvPicPr preferRelativeResize="0"/>
          <p:nvPr/>
        </p:nvPicPr>
        <p:blipFill rotWithShape="1">
          <a:blip r:embed="rId4">
            <a:alphaModFix/>
          </a:blip>
          <a:srcRect b="0" l="0" r="0" t="0"/>
          <a:stretch/>
        </p:blipFill>
        <p:spPr>
          <a:xfrm>
            <a:off x="4072410" y="4416930"/>
            <a:ext cx="1247128" cy="491400"/>
          </a:xfrm>
          <a:prstGeom prst="rect">
            <a:avLst/>
          </a:prstGeom>
          <a:noFill/>
          <a:ln>
            <a:noFill/>
          </a:ln>
        </p:spPr>
      </p:pic>
      <p:sp>
        <p:nvSpPr>
          <p:cNvPr id="155" name="Google Shape;155;p20"/>
          <p:cNvSpPr/>
          <p:nvPr/>
        </p:nvSpPr>
        <p:spPr>
          <a:xfrm>
            <a:off x="3028860" y="3663630"/>
            <a:ext cx="5390700" cy="968700"/>
          </a:xfrm>
          <a:prstGeom prst="rect">
            <a:avLst/>
          </a:prstGeom>
          <a:no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56" name="Google Shape;156;p20"/>
          <p:cNvSpPr/>
          <p:nvPr/>
        </p:nvSpPr>
        <p:spPr>
          <a:xfrm rot="2164761">
            <a:off x="7172831" y="-174130"/>
            <a:ext cx="2796206" cy="1952106"/>
          </a:xfrm>
          <a:prstGeom prst="triangle">
            <a:avLst>
              <a:gd fmla="val 50000" name="adj"/>
            </a:avLst>
          </a:prstGeom>
          <a:solidFill>
            <a:srgbClr val="FF0000"/>
          </a:solidFill>
          <a:ln cap="flat" cmpd="sng" w="12700">
            <a:solidFill>
              <a:srgbClr val="FF0000"/>
            </a:solidFill>
            <a:prstDash val="solid"/>
            <a:miter lim="8000"/>
            <a:headEnd len="sm" w="sm" type="none"/>
            <a:tailEnd len="sm" w="sm" type="none"/>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60" name="Shape 160"/>
        <p:cNvGrpSpPr/>
        <p:nvPr/>
      </p:nvGrpSpPr>
      <p:grpSpPr>
        <a:xfrm>
          <a:off x="0" y="0"/>
          <a:ext cx="0" cy="0"/>
          <a:chOff x="0" y="0"/>
          <a:chExt cx="0" cy="0"/>
        </a:xfrm>
      </p:grpSpPr>
      <p:sp>
        <p:nvSpPr>
          <p:cNvPr id="161" name="Google Shape;161;p21"/>
          <p:cNvSpPr/>
          <p:nvPr/>
        </p:nvSpPr>
        <p:spPr>
          <a:xfrm>
            <a:off x="241110" y="240030"/>
            <a:ext cx="8661300" cy="4663200"/>
          </a:xfrm>
          <a:prstGeom prst="rect">
            <a:avLst/>
          </a:prstGeom>
          <a:solidFill>
            <a:schemeClr val="dk1">
              <a:alpha val="12940"/>
            </a:schemeClr>
          </a:solidFill>
          <a:ln cap="sq" cmpd="sng" w="127000">
            <a:solidFill>
              <a:srgbClr val="262626">
                <a:alpha val="14900"/>
              </a:srgbClr>
            </a:solidFill>
            <a:prstDash val="solid"/>
            <a:miter lim="8000"/>
            <a:headEnd len="sm" w="sm" type="none"/>
            <a:tailEnd len="sm" w="sm" type="none"/>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62" name="Google Shape;162;p21"/>
          <p:cNvSpPr txBox="1"/>
          <p:nvPr>
            <p:ph idx="4294967295" type="title"/>
          </p:nvPr>
        </p:nvSpPr>
        <p:spPr>
          <a:xfrm>
            <a:off x="628560" y="473850"/>
            <a:ext cx="7886400" cy="993900"/>
          </a:xfrm>
          <a:prstGeom prst="rect">
            <a:avLst/>
          </a:prstGeom>
          <a:noFill/>
          <a:ln>
            <a:noFill/>
          </a:ln>
        </p:spPr>
        <p:txBody>
          <a:bodyPr anchorCtr="0" anchor="ctr" bIns="34275" lIns="68575" spcFirstLastPara="1" rIns="68575" wrap="square" tIns="34275">
            <a:normAutofit/>
          </a:bodyPr>
          <a:lstStyle/>
          <a:p>
            <a:pPr indent="0" lvl="0" marL="0" marR="0" rtl="0" algn="ctr">
              <a:lnSpc>
                <a:spcPct val="90000"/>
              </a:lnSpc>
              <a:spcBef>
                <a:spcPts val="0"/>
              </a:spcBef>
              <a:spcAft>
                <a:spcPts val="0"/>
              </a:spcAft>
              <a:buClr>
                <a:srgbClr val="000000"/>
              </a:buClr>
              <a:buSzPts val="800"/>
              <a:buFont typeface="Calibri"/>
              <a:buNone/>
            </a:pPr>
            <a:r>
              <a:rPr b="1" i="0" lang="it" sz="800" u="none" cap="none" strike="noStrike">
                <a:solidFill>
                  <a:srgbClr val="000000"/>
                </a:solidFill>
                <a:latin typeface="Calibri"/>
                <a:ea typeface="Calibri"/>
                <a:cs typeface="Calibri"/>
                <a:sym typeface="Calibri"/>
              </a:rPr>
              <a:t> </a:t>
            </a:r>
            <a:br>
              <a:rPr b="0" i="0" lang="it" sz="1400" u="none" cap="none" strike="noStrike"/>
            </a:br>
            <a:br>
              <a:rPr b="0" i="0" lang="it" sz="1400" u="none" cap="none" strike="noStrike"/>
            </a:br>
            <a:br>
              <a:rPr b="0" i="0" lang="it" sz="1400" u="none" cap="none" strike="noStrike"/>
            </a:br>
            <a:br>
              <a:rPr b="0" i="0" lang="it" sz="1400" u="none" cap="none" strike="noStrike"/>
            </a:br>
            <a:endParaRPr b="0" i="0" sz="800" u="none" cap="none" strike="noStrike">
              <a:solidFill>
                <a:srgbClr val="000000"/>
              </a:solidFill>
              <a:latin typeface="Arial"/>
              <a:ea typeface="Arial"/>
              <a:cs typeface="Arial"/>
              <a:sym typeface="Arial"/>
            </a:endParaRPr>
          </a:p>
        </p:txBody>
      </p:sp>
      <p:sp>
        <p:nvSpPr>
          <p:cNvPr id="163" name="Google Shape;163;p21"/>
          <p:cNvSpPr/>
          <p:nvPr/>
        </p:nvSpPr>
        <p:spPr>
          <a:xfrm>
            <a:off x="673110" y="1467990"/>
            <a:ext cx="7797330" cy="270"/>
          </a:xfrm>
          <a:custGeom>
            <a:rect b="b" l="l" r="r" t="t"/>
            <a:pathLst>
              <a:path extrusionOk="0" h="21600" w="21600">
                <a:moveTo>
                  <a:pt x="0" y="0"/>
                </a:moveTo>
                <a:lnTo>
                  <a:pt x="21600" y="21600"/>
                </a:lnTo>
              </a:path>
            </a:pathLst>
          </a:custGeom>
          <a:noFill/>
          <a:ln cap="flat" cmpd="sng" w="22225">
            <a:solidFill>
              <a:srgbClr val="7F7F7F"/>
            </a:solidFill>
            <a:prstDash val="solid"/>
            <a:miter lim="8000"/>
            <a:headEnd len="sm" w="sm" type="none"/>
            <a:tailEnd len="sm" w="sm" type="none"/>
          </a:ln>
        </p:spPr>
      </p:sp>
      <p:sp>
        <p:nvSpPr>
          <p:cNvPr id="164" name="Google Shape;164;p21"/>
          <p:cNvSpPr/>
          <p:nvPr/>
        </p:nvSpPr>
        <p:spPr>
          <a:xfrm>
            <a:off x="3708990" y="380160"/>
            <a:ext cx="4957200" cy="1144800"/>
          </a:xfrm>
          <a:prstGeom prst="rect">
            <a:avLst/>
          </a:prstGeom>
          <a:no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pic>
        <p:nvPicPr>
          <p:cNvPr descr="Logotipo&#10;&#10;Descripción generada automáticamente" id="165" name="Google Shape;165;p21"/>
          <p:cNvPicPr preferRelativeResize="0"/>
          <p:nvPr/>
        </p:nvPicPr>
        <p:blipFill rotWithShape="1">
          <a:blip r:embed="rId3">
            <a:alphaModFix/>
          </a:blip>
          <a:srcRect b="0" l="0" r="0" t="0"/>
          <a:stretch/>
        </p:blipFill>
        <p:spPr>
          <a:xfrm>
            <a:off x="7737660" y="4428540"/>
            <a:ext cx="1021951" cy="359910"/>
          </a:xfrm>
          <a:prstGeom prst="rect">
            <a:avLst/>
          </a:prstGeom>
          <a:noFill/>
          <a:ln>
            <a:noFill/>
          </a:ln>
        </p:spPr>
      </p:pic>
      <p:sp>
        <p:nvSpPr>
          <p:cNvPr id="166" name="Google Shape;166;p21"/>
          <p:cNvSpPr/>
          <p:nvPr/>
        </p:nvSpPr>
        <p:spPr>
          <a:xfrm>
            <a:off x="3028860" y="3663630"/>
            <a:ext cx="5390700" cy="968700"/>
          </a:xfrm>
          <a:prstGeom prst="rect">
            <a:avLst/>
          </a:prstGeom>
          <a:no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pic>
        <p:nvPicPr>
          <p:cNvPr descr="Interfaz de usuario gráfica, Texto&#10;&#10;Descripción generada automáticamente" id="167" name="Google Shape;167;p21"/>
          <p:cNvPicPr preferRelativeResize="0"/>
          <p:nvPr/>
        </p:nvPicPr>
        <p:blipFill rotWithShape="1">
          <a:blip r:embed="rId4">
            <a:alphaModFix/>
          </a:blip>
          <a:srcRect b="0" l="0" r="0" t="0"/>
          <a:stretch/>
        </p:blipFill>
        <p:spPr>
          <a:xfrm>
            <a:off x="438480" y="4388310"/>
            <a:ext cx="1625670" cy="440910"/>
          </a:xfrm>
          <a:prstGeom prst="rect">
            <a:avLst/>
          </a:prstGeom>
          <a:noFill/>
          <a:ln>
            <a:noFill/>
          </a:ln>
        </p:spPr>
      </p:pic>
      <p:sp>
        <p:nvSpPr>
          <p:cNvPr id="168" name="Google Shape;168;p21"/>
          <p:cNvSpPr/>
          <p:nvPr/>
        </p:nvSpPr>
        <p:spPr>
          <a:xfrm>
            <a:off x="673110" y="1003860"/>
            <a:ext cx="2249700" cy="457500"/>
          </a:xfrm>
          <a:prstGeom prst="rect">
            <a:avLst/>
          </a:prstGeom>
          <a:noFill/>
          <a:ln>
            <a:noFill/>
          </a:ln>
        </p:spPr>
        <p:txBody>
          <a:bodyPr anchorCtr="0" anchor="t" bIns="68575" lIns="68575" spcFirstLastPara="1" rIns="68575" wrap="square" tIns="68575">
            <a:noAutofit/>
          </a:bodyPr>
          <a:lstStyle/>
          <a:p>
            <a:pPr indent="0" lvl="0" marL="0" marR="0" rtl="0" algn="l">
              <a:lnSpc>
                <a:spcPct val="100000"/>
              </a:lnSpc>
              <a:spcBef>
                <a:spcPts val="0"/>
              </a:spcBef>
              <a:spcAft>
                <a:spcPts val="0"/>
              </a:spcAft>
              <a:buClr>
                <a:srgbClr val="0563C1"/>
              </a:buClr>
              <a:buSzPts val="2100"/>
              <a:buFont typeface="Calibri"/>
              <a:buNone/>
            </a:pPr>
            <a:r>
              <a:rPr b="1" i="0" lang="it" sz="2100" u="sng" cap="none" strike="noStrike">
                <a:solidFill>
                  <a:srgbClr val="0563C1"/>
                </a:solidFill>
                <a:latin typeface="Calibri"/>
                <a:ea typeface="Calibri"/>
                <a:cs typeface="Calibri"/>
                <a:sym typeface="Calibri"/>
                <a:hlinkClick r:id="rId5">
                  <a:extLst>
                    <a:ext uri="{A12FA001-AC4F-418D-AE19-62706E023703}">
                      <ahyp:hlinkClr val="tx"/>
                    </a:ext>
                  </a:extLst>
                </a:hlinkClick>
              </a:rPr>
              <a:t>Google Docs</a:t>
            </a:r>
            <a:endParaRPr b="0" i="0" sz="2100" u="none" cap="none" strike="noStrike">
              <a:latin typeface="Arial"/>
              <a:ea typeface="Arial"/>
              <a:cs typeface="Arial"/>
              <a:sym typeface="Arial"/>
            </a:endParaRPr>
          </a:p>
        </p:txBody>
      </p:sp>
      <p:pic>
        <p:nvPicPr>
          <p:cNvPr id="169" name="Google Shape;169;p21"/>
          <p:cNvPicPr preferRelativeResize="0"/>
          <p:nvPr/>
        </p:nvPicPr>
        <p:blipFill rotWithShape="1">
          <a:blip r:embed="rId6">
            <a:alphaModFix/>
          </a:blip>
          <a:srcRect b="0" l="0" r="0" t="0"/>
          <a:stretch/>
        </p:blipFill>
        <p:spPr>
          <a:xfrm>
            <a:off x="975510" y="1949130"/>
            <a:ext cx="3563730" cy="1840860"/>
          </a:xfrm>
          <a:prstGeom prst="rect">
            <a:avLst/>
          </a:prstGeom>
          <a:noFill/>
          <a:ln cap="sq" cmpd="sng" w="127000">
            <a:solidFill>
              <a:srgbClr val="262626"/>
            </a:solidFill>
            <a:prstDash val="solid"/>
            <a:miter lim="8000"/>
            <a:headEnd len="sm" w="sm" type="none"/>
            <a:tailEnd len="sm" w="sm" type="none"/>
          </a:ln>
        </p:spPr>
      </p:pic>
      <p:sp>
        <p:nvSpPr>
          <p:cNvPr id="170" name="Google Shape;170;p21"/>
          <p:cNvSpPr/>
          <p:nvPr/>
        </p:nvSpPr>
        <p:spPr>
          <a:xfrm>
            <a:off x="5037390" y="1848150"/>
            <a:ext cx="3153300" cy="2020500"/>
          </a:xfrm>
          <a:prstGeom prst="rect">
            <a:avLst/>
          </a:prstGeom>
          <a:noFill/>
          <a:ln>
            <a:noFill/>
          </a:ln>
        </p:spPr>
        <p:txBody>
          <a:bodyPr anchorCtr="0" anchor="t" bIns="68575" lIns="68575" spcFirstLastPara="1" rIns="68575" wrap="square" tIns="68575">
            <a:noAutofit/>
          </a:bodyPr>
          <a:lstStyle/>
          <a:p>
            <a:pPr indent="-247650" lvl="0" marL="342900" marR="0" rtl="0" algn="l">
              <a:lnSpc>
                <a:spcPct val="100000"/>
              </a:lnSpc>
              <a:spcBef>
                <a:spcPts val="0"/>
              </a:spcBef>
              <a:spcAft>
                <a:spcPts val="0"/>
              </a:spcAft>
              <a:buClr>
                <a:srgbClr val="000000"/>
              </a:buClr>
              <a:buSzPts val="1100"/>
              <a:buFont typeface="Calibri"/>
              <a:buAutoNum type="arabicPeriod"/>
            </a:pPr>
            <a:r>
              <a:rPr b="0" i="0" lang="it" sz="1100" u="none" cap="none" strike="noStrike">
                <a:solidFill>
                  <a:srgbClr val="000000"/>
                </a:solidFill>
                <a:latin typeface="Calibri"/>
                <a:ea typeface="Calibri"/>
                <a:cs typeface="Calibri"/>
                <a:sym typeface="Calibri"/>
              </a:rPr>
              <a:t>Aprire un documento Google</a:t>
            </a:r>
            <a:endParaRPr b="0" i="0" sz="1100" u="none" cap="none" strike="noStrike">
              <a:latin typeface="Arial"/>
              <a:ea typeface="Arial"/>
              <a:cs typeface="Arial"/>
              <a:sym typeface="Arial"/>
            </a:endParaRPr>
          </a:p>
          <a:p>
            <a:pPr indent="-247650" lvl="0" marL="342900" marR="0" rtl="0" algn="l">
              <a:lnSpc>
                <a:spcPct val="100000"/>
              </a:lnSpc>
              <a:spcBef>
                <a:spcPts val="0"/>
              </a:spcBef>
              <a:spcAft>
                <a:spcPts val="0"/>
              </a:spcAft>
              <a:buClr>
                <a:srgbClr val="000000"/>
              </a:buClr>
              <a:buSzPts val="1100"/>
              <a:buFont typeface="Calibri"/>
              <a:buAutoNum type="arabicPeriod"/>
            </a:pPr>
            <a:r>
              <a:rPr b="0" i="0" lang="it" sz="1100" u="none" cap="none" strike="noStrike">
                <a:solidFill>
                  <a:srgbClr val="000000"/>
                </a:solidFill>
                <a:latin typeface="Calibri"/>
                <a:ea typeface="Calibri"/>
                <a:cs typeface="Calibri"/>
                <a:sym typeface="Calibri"/>
              </a:rPr>
              <a:t>Impostate un timer se avete poco tempo a disposizione</a:t>
            </a:r>
            <a:endParaRPr b="0" i="0" sz="1100" u="none" cap="none" strike="noStrike">
              <a:latin typeface="Arial"/>
              <a:ea typeface="Arial"/>
              <a:cs typeface="Arial"/>
              <a:sym typeface="Arial"/>
            </a:endParaRPr>
          </a:p>
          <a:p>
            <a:pPr indent="-247650" lvl="0" marL="342900" marR="0" rtl="0" algn="l">
              <a:lnSpc>
                <a:spcPct val="100000"/>
              </a:lnSpc>
              <a:spcBef>
                <a:spcPts val="0"/>
              </a:spcBef>
              <a:spcAft>
                <a:spcPts val="0"/>
              </a:spcAft>
              <a:buClr>
                <a:srgbClr val="000000"/>
              </a:buClr>
              <a:buSzPts val="1100"/>
              <a:buFont typeface="Calibri"/>
              <a:buAutoNum type="arabicPeriod"/>
            </a:pPr>
            <a:r>
              <a:rPr b="0" i="0" lang="it" sz="1100" u="none" cap="none" strike="noStrike">
                <a:solidFill>
                  <a:srgbClr val="000000"/>
                </a:solidFill>
                <a:latin typeface="Calibri"/>
                <a:ea typeface="Calibri"/>
                <a:cs typeface="Calibri"/>
                <a:sym typeface="Calibri"/>
              </a:rPr>
              <a:t>Utilizzare punti elenco</a:t>
            </a:r>
            <a:endParaRPr b="0" i="0" sz="1100" u="none" cap="none" strike="noStrike">
              <a:latin typeface="Arial"/>
              <a:ea typeface="Arial"/>
              <a:cs typeface="Arial"/>
              <a:sym typeface="Arial"/>
            </a:endParaRPr>
          </a:p>
          <a:p>
            <a:pPr indent="-247650" lvl="0" marL="342900" marR="0" rtl="0" algn="l">
              <a:lnSpc>
                <a:spcPct val="100000"/>
              </a:lnSpc>
              <a:spcBef>
                <a:spcPts val="0"/>
              </a:spcBef>
              <a:spcAft>
                <a:spcPts val="0"/>
              </a:spcAft>
              <a:buClr>
                <a:srgbClr val="000000"/>
              </a:buClr>
              <a:buSzPts val="1100"/>
              <a:buFont typeface="Calibri"/>
              <a:buAutoNum type="arabicPeriod"/>
            </a:pPr>
            <a:r>
              <a:rPr b="0" i="0" lang="it" sz="1100" u="none" cap="none" strike="noStrike">
                <a:solidFill>
                  <a:srgbClr val="000000"/>
                </a:solidFill>
                <a:latin typeface="Calibri"/>
                <a:ea typeface="Calibri"/>
                <a:cs typeface="Calibri"/>
                <a:sym typeface="Calibri"/>
              </a:rPr>
              <a:t>Iniziare a scrivere... tutto ciò che viene in mente</a:t>
            </a:r>
            <a:endParaRPr b="0" i="0" sz="1100" u="none" cap="none" strike="noStrike">
              <a:latin typeface="Arial"/>
              <a:ea typeface="Arial"/>
              <a:cs typeface="Arial"/>
              <a:sym typeface="Arial"/>
            </a:endParaRPr>
          </a:p>
          <a:p>
            <a:pPr indent="-247650" lvl="0" marL="342900" marR="0" rtl="0" algn="l">
              <a:lnSpc>
                <a:spcPct val="100000"/>
              </a:lnSpc>
              <a:spcBef>
                <a:spcPts val="0"/>
              </a:spcBef>
              <a:spcAft>
                <a:spcPts val="0"/>
              </a:spcAft>
              <a:buClr>
                <a:srgbClr val="000000"/>
              </a:buClr>
              <a:buSzPts val="1100"/>
              <a:buFont typeface="Calibri"/>
              <a:buAutoNum type="arabicPeriod"/>
            </a:pPr>
            <a:r>
              <a:rPr b="0" i="0" lang="it" sz="1100" u="none" cap="none" strike="noStrike">
                <a:solidFill>
                  <a:srgbClr val="000000"/>
                </a:solidFill>
                <a:latin typeface="Calibri"/>
                <a:ea typeface="Calibri"/>
                <a:cs typeface="Calibri"/>
                <a:sym typeface="Calibri"/>
              </a:rPr>
              <a:t>Prendetevi una pausa, fate una passeggiata</a:t>
            </a:r>
            <a:endParaRPr b="0" i="0" sz="1100" u="none" cap="none" strike="noStrike">
              <a:latin typeface="Arial"/>
              <a:ea typeface="Arial"/>
              <a:cs typeface="Arial"/>
              <a:sym typeface="Arial"/>
            </a:endParaRPr>
          </a:p>
          <a:p>
            <a:pPr indent="-247650" lvl="0" marL="342900" marR="0" rtl="0" algn="l">
              <a:lnSpc>
                <a:spcPct val="100000"/>
              </a:lnSpc>
              <a:spcBef>
                <a:spcPts val="0"/>
              </a:spcBef>
              <a:spcAft>
                <a:spcPts val="0"/>
              </a:spcAft>
              <a:buClr>
                <a:srgbClr val="000000"/>
              </a:buClr>
              <a:buSzPts val="1100"/>
              <a:buFont typeface="Calibri"/>
              <a:buAutoNum type="arabicPeriod"/>
            </a:pPr>
            <a:r>
              <a:rPr b="0" i="0" lang="it" sz="1100" u="none" cap="none" strike="noStrike">
                <a:solidFill>
                  <a:srgbClr val="000000"/>
                </a:solidFill>
                <a:latin typeface="Calibri"/>
                <a:ea typeface="Calibri"/>
                <a:cs typeface="Calibri"/>
                <a:sym typeface="Calibri"/>
              </a:rPr>
              <a:t>Aggiungere all'elenco originale</a:t>
            </a:r>
            <a:endParaRPr b="0" i="0" sz="1100" u="none" cap="none" strike="noStrike">
              <a:latin typeface="Arial"/>
              <a:ea typeface="Arial"/>
              <a:cs typeface="Arial"/>
              <a:sym typeface="Arial"/>
            </a:endParaRPr>
          </a:p>
          <a:p>
            <a:pPr indent="-247650" lvl="0" marL="342900" marR="0" rtl="0" algn="l">
              <a:lnSpc>
                <a:spcPct val="100000"/>
              </a:lnSpc>
              <a:spcBef>
                <a:spcPts val="0"/>
              </a:spcBef>
              <a:spcAft>
                <a:spcPts val="0"/>
              </a:spcAft>
              <a:buClr>
                <a:srgbClr val="000000"/>
              </a:buClr>
              <a:buSzPts val="1100"/>
              <a:buFont typeface="Calibri"/>
              <a:buAutoNum type="arabicPeriod"/>
            </a:pPr>
            <a:r>
              <a:rPr b="0" i="0" lang="it" sz="1100" u="none" cap="none" strike="noStrike">
                <a:solidFill>
                  <a:srgbClr val="000000"/>
                </a:solidFill>
                <a:latin typeface="Calibri"/>
                <a:ea typeface="Calibri"/>
                <a:cs typeface="Calibri"/>
                <a:sym typeface="Calibri"/>
              </a:rPr>
              <a:t>Classificare le idee</a:t>
            </a:r>
            <a:endParaRPr b="0" i="0" sz="1100" u="none" cap="none" strike="noStrike">
              <a:latin typeface="Arial"/>
              <a:ea typeface="Arial"/>
              <a:cs typeface="Arial"/>
              <a:sym typeface="Arial"/>
            </a:endParaRPr>
          </a:p>
          <a:p>
            <a:pPr indent="-247650" lvl="0" marL="342900" marR="0" rtl="0" algn="l">
              <a:lnSpc>
                <a:spcPct val="100000"/>
              </a:lnSpc>
              <a:spcBef>
                <a:spcPts val="0"/>
              </a:spcBef>
              <a:spcAft>
                <a:spcPts val="0"/>
              </a:spcAft>
              <a:buClr>
                <a:srgbClr val="000000"/>
              </a:buClr>
              <a:buSzPts val="1100"/>
              <a:buFont typeface="Calibri"/>
              <a:buAutoNum type="arabicPeriod"/>
            </a:pPr>
            <a:r>
              <a:rPr b="0" i="0" lang="it" sz="1100" u="none" cap="none" strike="noStrike">
                <a:solidFill>
                  <a:srgbClr val="000000"/>
                </a:solidFill>
                <a:latin typeface="Calibri"/>
                <a:ea typeface="Calibri"/>
                <a:cs typeface="Calibri"/>
                <a:sym typeface="Calibri"/>
              </a:rPr>
              <a:t>Suddividere i grandi progetti in attività</a:t>
            </a:r>
            <a:endParaRPr b="0" i="0" sz="1100" u="none" cap="none" strike="noStrike">
              <a:latin typeface="Arial"/>
              <a:ea typeface="Arial"/>
              <a:cs typeface="Arial"/>
              <a:sym typeface="Arial"/>
            </a:endParaRPr>
          </a:p>
          <a:p>
            <a:pPr indent="-247650" lvl="0" marL="342900" marR="0" rtl="0" algn="l">
              <a:lnSpc>
                <a:spcPct val="100000"/>
              </a:lnSpc>
              <a:spcBef>
                <a:spcPts val="0"/>
              </a:spcBef>
              <a:spcAft>
                <a:spcPts val="0"/>
              </a:spcAft>
              <a:buClr>
                <a:srgbClr val="000000"/>
              </a:buClr>
              <a:buSzPts val="1100"/>
              <a:buFont typeface="Calibri"/>
              <a:buAutoNum type="arabicPeriod"/>
            </a:pPr>
            <a:r>
              <a:rPr b="0" i="0" lang="it" sz="1100" u="none" cap="none" strike="noStrike">
                <a:solidFill>
                  <a:srgbClr val="000000"/>
                </a:solidFill>
                <a:latin typeface="Calibri"/>
                <a:ea typeface="Calibri"/>
                <a:cs typeface="Calibri"/>
                <a:sym typeface="Calibri"/>
              </a:rPr>
              <a:t>Aggiungere date di scadenza alle attività</a:t>
            </a:r>
            <a:endParaRPr b="0" i="0" sz="1100" u="none" cap="none" strike="noStrike">
              <a:latin typeface="Arial"/>
              <a:ea typeface="Arial"/>
              <a:cs typeface="Arial"/>
              <a:sym typeface="Arial"/>
            </a:endParaRPr>
          </a:p>
          <a:p>
            <a:pPr indent="-247650" lvl="0" marL="342900" marR="0" rtl="0" algn="l">
              <a:lnSpc>
                <a:spcPct val="100000"/>
              </a:lnSpc>
              <a:spcBef>
                <a:spcPts val="0"/>
              </a:spcBef>
              <a:spcAft>
                <a:spcPts val="0"/>
              </a:spcAft>
              <a:buClr>
                <a:srgbClr val="000000"/>
              </a:buClr>
              <a:buSzPts val="1100"/>
              <a:buFont typeface="Calibri"/>
              <a:buAutoNum type="arabicPeriod"/>
            </a:pPr>
            <a:r>
              <a:rPr b="0" i="0" lang="it" sz="1100" u="none" cap="none" strike="noStrike">
                <a:solidFill>
                  <a:srgbClr val="000000"/>
                </a:solidFill>
                <a:latin typeface="Calibri"/>
                <a:ea typeface="Calibri"/>
                <a:cs typeface="Calibri"/>
                <a:sym typeface="Calibri"/>
              </a:rPr>
              <a:t>Inserite i compiti urgenti nella vostra lista delle cose da fare.</a:t>
            </a:r>
            <a:endParaRPr b="0" i="0" sz="1100" u="none" cap="none" strike="noStrike">
              <a:latin typeface="Arial"/>
              <a:ea typeface="Arial"/>
              <a:cs typeface="Arial"/>
              <a:sym typeface="Arial"/>
            </a:endParaRPr>
          </a:p>
          <a:p>
            <a:pPr indent="-247650" lvl="0" marL="342900" marR="0" rtl="0" algn="l">
              <a:lnSpc>
                <a:spcPct val="100000"/>
              </a:lnSpc>
              <a:spcBef>
                <a:spcPts val="0"/>
              </a:spcBef>
              <a:spcAft>
                <a:spcPts val="0"/>
              </a:spcAft>
              <a:buClr>
                <a:srgbClr val="000000"/>
              </a:buClr>
              <a:buSzPts val="1100"/>
              <a:buFont typeface="Calibri"/>
              <a:buAutoNum type="arabicPeriod"/>
            </a:pPr>
            <a:r>
              <a:rPr b="0" i="0" lang="it" sz="1100" u="none" cap="none" strike="noStrike">
                <a:solidFill>
                  <a:srgbClr val="000000"/>
                </a:solidFill>
                <a:latin typeface="Calibri"/>
                <a:ea typeface="Calibri"/>
                <a:cs typeface="Calibri"/>
                <a:sym typeface="Calibri"/>
              </a:rPr>
              <a:t>Sentirsi sollevati</a:t>
            </a:r>
            <a:endParaRPr b="0" i="0" sz="1100" u="none" cap="none" strike="noStrike">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